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doc" ContentType="application/msword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vml" ContentType="application/vnd.openxmlformats-officedocument.vmlDrawing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B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95" autoAdjust="0"/>
    <p:restoredTop sz="94660"/>
  </p:normalViewPr>
  <p:slideViewPr>
    <p:cSldViewPr>
      <p:cViewPr>
        <p:scale>
          <a:sx n="87" d="100"/>
          <a:sy n="87" d="100"/>
        </p:scale>
        <p:origin x="-636" y="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89548-05B2-4CD7-9385-E9AB698BABDD}" type="doc">
      <dgm:prSet loTypeId="urn:microsoft.com/office/officeart/2005/8/layout/hierarchy1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C964933-3FB1-422C-87E7-FFC96B3F0394}">
      <dgm:prSet/>
      <dgm:spPr/>
      <dgm:t>
        <a:bodyPr/>
        <a:lstStyle/>
        <a:p>
          <a:pPr rtl="0"/>
          <a:r>
            <a:rPr lang="zh-CN" dirty="0" smtClean="0"/>
            <a:t>晶片</a:t>
          </a:r>
          <a:endParaRPr lang="en-US" dirty="0"/>
        </a:p>
      </dgm:t>
    </dgm:pt>
    <dgm:pt modelId="{8CA945A6-CBAF-487E-B173-7FB1EF0C3DF6}" type="parTrans" cxnId="{5360D2B8-6B37-4A7D-A7E2-660264E216A2}">
      <dgm:prSet/>
      <dgm:spPr/>
      <dgm:t>
        <a:bodyPr/>
        <a:lstStyle/>
        <a:p>
          <a:endParaRPr lang="zh-CN" altLang="en-US"/>
        </a:p>
      </dgm:t>
    </dgm:pt>
    <dgm:pt modelId="{C5596095-B499-47F1-AD3D-0FF3EC7ADC20}" type="sibTrans" cxnId="{5360D2B8-6B37-4A7D-A7E2-660264E216A2}">
      <dgm:prSet/>
      <dgm:spPr/>
      <dgm:t>
        <a:bodyPr/>
        <a:lstStyle/>
        <a:p>
          <a:endParaRPr lang="zh-CN" altLang="en-US"/>
        </a:p>
      </dgm:t>
    </dgm:pt>
    <dgm:pt modelId="{C84DEABC-4808-4D8B-99C0-B9C31679D643}">
      <dgm:prSet/>
      <dgm:spPr/>
      <dgm:t>
        <a:bodyPr/>
        <a:lstStyle/>
        <a:p>
          <a:pPr rtl="0"/>
          <a:r>
            <a:rPr lang="zh-CN" dirty="0" smtClean="0"/>
            <a:t>一般晶片</a:t>
          </a:r>
          <a:endParaRPr lang="en-US" dirty="0"/>
        </a:p>
      </dgm:t>
    </dgm:pt>
    <dgm:pt modelId="{52BBA7E2-1581-43D6-A33F-88C9F694DF65}" type="parTrans" cxnId="{2F52D15C-5821-4F50-AB7C-6153A1AFDB34}">
      <dgm:prSet/>
      <dgm:spPr/>
      <dgm:t>
        <a:bodyPr/>
        <a:lstStyle/>
        <a:p>
          <a:endParaRPr lang="zh-CN" altLang="en-US"/>
        </a:p>
      </dgm:t>
    </dgm:pt>
    <dgm:pt modelId="{225DDBCF-BFF5-48F8-A204-656700D87698}" type="sibTrans" cxnId="{2F52D15C-5821-4F50-AB7C-6153A1AFDB34}">
      <dgm:prSet/>
      <dgm:spPr/>
      <dgm:t>
        <a:bodyPr/>
        <a:lstStyle/>
        <a:p>
          <a:endParaRPr lang="zh-CN" altLang="en-US"/>
        </a:p>
      </dgm:t>
    </dgm:pt>
    <dgm:pt modelId="{016DB0FD-7579-4BBC-ABDE-8A473BFD22C2}">
      <dgm:prSet/>
      <dgm:spPr/>
      <dgm:t>
        <a:bodyPr/>
        <a:lstStyle/>
        <a:p>
          <a:pPr rtl="0"/>
          <a:r>
            <a:rPr lang="zh-CN" dirty="0" smtClean="0"/>
            <a:t>二元</a:t>
          </a:r>
          <a:endParaRPr lang="en-US" dirty="0"/>
        </a:p>
      </dgm:t>
    </dgm:pt>
    <dgm:pt modelId="{5F9E546C-F5B1-4993-BC9C-7613EA185CEF}" type="parTrans" cxnId="{9B419D30-5DC4-4A79-A24B-64E6553ECFD2}">
      <dgm:prSet/>
      <dgm:spPr/>
      <dgm:t>
        <a:bodyPr/>
        <a:lstStyle/>
        <a:p>
          <a:endParaRPr lang="zh-CN" altLang="en-US"/>
        </a:p>
      </dgm:t>
    </dgm:pt>
    <dgm:pt modelId="{909B3BC2-4FF1-4BF8-B44F-90A21305F4E2}" type="sibTrans" cxnId="{9B419D30-5DC4-4A79-A24B-64E6553ECFD2}">
      <dgm:prSet/>
      <dgm:spPr/>
      <dgm:t>
        <a:bodyPr/>
        <a:lstStyle/>
        <a:p>
          <a:endParaRPr lang="zh-CN" altLang="en-US"/>
        </a:p>
      </dgm:t>
    </dgm:pt>
    <dgm:pt modelId="{3C39C2B0-29AB-470D-A4C2-6EA700F6C11E}">
      <dgm:prSet/>
      <dgm:spPr/>
      <dgm:t>
        <a:bodyPr/>
        <a:lstStyle/>
        <a:p>
          <a:pPr rtl="0"/>
          <a:r>
            <a:rPr lang="zh-CN" dirty="0" smtClean="0"/>
            <a:t>三元</a:t>
          </a:r>
          <a:endParaRPr lang="en-US" dirty="0"/>
        </a:p>
      </dgm:t>
    </dgm:pt>
    <dgm:pt modelId="{E7F100AE-5BD4-493D-846D-B73694FD0423}" type="parTrans" cxnId="{7D95814C-902C-4922-81B6-CDA23107901B}">
      <dgm:prSet/>
      <dgm:spPr/>
      <dgm:t>
        <a:bodyPr/>
        <a:lstStyle/>
        <a:p>
          <a:endParaRPr lang="zh-CN" altLang="en-US"/>
        </a:p>
      </dgm:t>
    </dgm:pt>
    <dgm:pt modelId="{4CB6BEEA-05FF-4DB3-A049-1A5EBB40B089}" type="sibTrans" cxnId="{7D95814C-902C-4922-81B6-CDA23107901B}">
      <dgm:prSet/>
      <dgm:spPr/>
      <dgm:t>
        <a:bodyPr/>
        <a:lstStyle/>
        <a:p>
          <a:endParaRPr lang="zh-CN" altLang="en-US"/>
        </a:p>
      </dgm:t>
    </dgm:pt>
    <dgm:pt modelId="{BADCC5D6-7820-4A42-93C8-79857E82E194}">
      <dgm:prSet/>
      <dgm:spPr/>
      <dgm:t>
        <a:bodyPr/>
        <a:lstStyle/>
        <a:p>
          <a:pPr rtl="0"/>
          <a:r>
            <a:rPr lang="zh-CN" dirty="0" smtClean="0"/>
            <a:t>高亮晶片</a:t>
          </a:r>
          <a:endParaRPr lang="en-US" dirty="0"/>
        </a:p>
      </dgm:t>
    </dgm:pt>
    <dgm:pt modelId="{C7214AE7-CA76-4C03-901C-D5C6C29A07BC}" type="parTrans" cxnId="{52D79D3C-292B-420B-922B-456D1F165132}">
      <dgm:prSet/>
      <dgm:spPr/>
      <dgm:t>
        <a:bodyPr/>
        <a:lstStyle/>
        <a:p>
          <a:endParaRPr lang="zh-CN" altLang="en-US"/>
        </a:p>
      </dgm:t>
    </dgm:pt>
    <dgm:pt modelId="{72103139-D3FB-4584-B51E-6B3757D6BFFE}" type="sibTrans" cxnId="{52D79D3C-292B-420B-922B-456D1F165132}">
      <dgm:prSet/>
      <dgm:spPr/>
      <dgm:t>
        <a:bodyPr/>
        <a:lstStyle/>
        <a:p>
          <a:endParaRPr lang="zh-CN" altLang="en-US"/>
        </a:p>
      </dgm:t>
    </dgm:pt>
    <dgm:pt modelId="{CFE69A97-D64A-48DF-8AE0-C4329CB62CA4}">
      <dgm:prSet/>
      <dgm:spPr/>
      <dgm:t>
        <a:bodyPr/>
        <a:lstStyle/>
        <a:p>
          <a:pPr rtl="0"/>
          <a:r>
            <a:rPr lang="zh-CN" dirty="0" smtClean="0"/>
            <a:t>四元</a:t>
          </a:r>
          <a:endParaRPr lang="en-US" dirty="0"/>
        </a:p>
      </dgm:t>
    </dgm:pt>
    <dgm:pt modelId="{115B299B-C6E0-486F-9B79-840E2175EA6E}" type="parTrans" cxnId="{1C895561-2F96-4463-B986-9E2BB7B325BD}">
      <dgm:prSet/>
      <dgm:spPr/>
      <dgm:t>
        <a:bodyPr/>
        <a:lstStyle/>
        <a:p>
          <a:endParaRPr lang="zh-CN" altLang="en-US"/>
        </a:p>
      </dgm:t>
    </dgm:pt>
    <dgm:pt modelId="{D631BFF3-530A-4AB9-B78A-E6EAA745B6C0}" type="sibTrans" cxnId="{1C895561-2F96-4463-B986-9E2BB7B325BD}">
      <dgm:prSet/>
      <dgm:spPr/>
      <dgm:t>
        <a:bodyPr/>
        <a:lstStyle/>
        <a:p>
          <a:endParaRPr lang="zh-CN" altLang="en-US"/>
        </a:p>
      </dgm:t>
    </dgm:pt>
    <dgm:pt modelId="{7FBF6EAA-FFAF-4DFD-8611-4A8D27F9E7A4}">
      <dgm:prSet/>
      <dgm:spPr/>
      <dgm:t>
        <a:bodyPr/>
        <a:lstStyle/>
        <a:p>
          <a:pPr rtl="0"/>
          <a:r>
            <a:rPr lang="en-US" altLang="zh-CN" dirty="0" smtClean="0"/>
            <a:t>AS</a:t>
          </a:r>
          <a:endParaRPr lang="en-US" dirty="0"/>
        </a:p>
      </dgm:t>
    </dgm:pt>
    <dgm:pt modelId="{F6D53D29-BEC4-4351-8FF5-A7C5482AC318}" type="parTrans" cxnId="{D726E384-E28A-4476-839B-D9C163913CC9}">
      <dgm:prSet/>
      <dgm:spPr/>
      <dgm:t>
        <a:bodyPr/>
        <a:lstStyle/>
        <a:p>
          <a:endParaRPr lang="zh-CN" altLang="en-US"/>
        </a:p>
      </dgm:t>
    </dgm:pt>
    <dgm:pt modelId="{AA0C1471-4682-40BE-8BED-3FBB84B06771}" type="sibTrans" cxnId="{D726E384-E28A-4476-839B-D9C163913CC9}">
      <dgm:prSet/>
      <dgm:spPr/>
      <dgm:t>
        <a:bodyPr/>
        <a:lstStyle/>
        <a:p>
          <a:endParaRPr lang="zh-CN" altLang="en-US"/>
        </a:p>
      </dgm:t>
    </dgm:pt>
    <dgm:pt modelId="{DC796698-32F2-4965-BF75-EAF245C6CD97}">
      <dgm:prSet/>
      <dgm:spPr/>
      <dgm:t>
        <a:bodyPr/>
        <a:lstStyle/>
        <a:p>
          <a:pPr rtl="0"/>
          <a:r>
            <a:rPr lang="en-US" dirty="0" smtClean="0"/>
            <a:t>TS</a:t>
          </a:r>
          <a:endParaRPr lang="zh-CN" dirty="0"/>
        </a:p>
      </dgm:t>
    </dgm:pt>
    <dgm:pt modelId="{4894A97B-B447-4C83-8CA7-E5AADB18A392}" type="parTrans" cxnId="{04194E15-066F-4304-9758-AD38A69483E2}">
      <dgm:prSet/>
      <dgm:spPr/>
      <dgm:t>
        <a:bodyPr/>
        <a:lstStyle/>
        <a:p>
          <a:endParaRPr lang="zh-CN" altLang="en-US"/>
        </a:p>
      </dgm:t>
    </dgm:pt>
    <dgm:pt modelId="{15FC0574-ADA5-4CB2-BC1D-2D9E62BDD7CA}" type="sibTrans" cxnId="{04194E15-066F-4304-9758-AD38A69483E2}">
      <dgm:prSet/>
      <dgm:spPr/>
      <dgm:t>
        <a:bodyPr/>
        <a:lstStyle/>
        <a:p>
          <a:endParaRPr lang="zh-CN" altLang="en-US"/>
        </a:p>
      </dgm:t>
    </dgm:pt>
    <dgm:pt modelId="{5BA13C50-3E13-476E-9085-858774502C28}">
      <dgm:prSet/>
      <dgm:spPr/>
      <dgm:t>
        <a:bodyPr/>
        <a:lstStyle/>
        <a:p>
          <a:pPr rtl="0"/>
          <a:r>
            <a:rPr lang="en-US" dirty="0" smtClean="0"/>
            <a:t>OMA</a:t>
          </a:r>
          <a:endParaRPr lang="zh-CN" dirty="0"/>
        </a:p>
      </dgm:t>
    </dgm:pt>
    <dgm:pt modelId="{FA5595A6-FABF-4479-BABA-649CD717300E}" type="parTrans" cxnId="{CA5987EC-C81F-4EC4-A248-04BB3F373BE0}">
      <dgm:prSet/>
      <dgm:spPr/>
      <dgm:t>
        <a:bodyPr/>
        <a:lstStyle/>
        <a:p>
          <a:endParaRPr lang="zh-CN" altLang="en-US"/>
        </a:p>
      </dgm:t>
    </dgm:pt>
    <dgm:pt modelId="{FBDDF06A-F40F-4AB0-B970-4EBEBC22B798}" type="sibTrans" cxnId="{CA5987EC-C81F-4EC4-A248-04BB3F373BE0}">
      <dgm:prSet/>
      <dgm:spPr/>
      <dgm:t>
        <a:bodyPr/>
        <a:lstStyle/>
        <a:p>
          <a:endParaRPr lang="zh-CN" altLang="en-US"/>
        </a:p>
      </dgm:t>
    </dgm:pt>
    <dgm:pt modelId="{3541846F-A151-4CCD-AFAE-2FDD9425122A}">
      <dgm:prSet/>
      <dgm:spPr/>
      <dgm:t>
        <a:bodyPr/>
        <a:lstStyle/>
        <a:p>
          <a:pPr rtl="0"/>
          <a:r>
            <a:rPr lang="en-US" dirty="0" err="1" smtClean="0"/>
            <a:t>InGaN</a:t>
          </a:r>
          <a:endParaRPr lang="en-US" dirty="0"/>
        </a:p>
      </dgm:t>
    </dgm:pt>
    <dgm:pt modelId="{C382B80B-BE28-4109-8E23-F1E017B21E10}" type="parTrans" cxnId="{A5396181-6DE5-4F3D-A5FF-E9C20316118E}">
      <dgm:prSet/>
      <dgm:spPr/>
      <dgm:t>
        <a:bodyPr/>
        <a:lstStyle/>
        <a:p>
          <a:endParaRPr lang="zh-CN" altLang="en-US"/>
        </a:p>
      </dgm:t>
    </dgm:pt>
    <dgm:pt modelId="{6AB548D0-D38F-4171-884C-1AE376F309AB}" type="sibTrans" cxnId="{A5396181-6DE5-4F3D-A5FF-E9C20316118E}">
      <dgm:prSet/>
      <dgm:spPr/>
      <dgm:t>
        <a:bodyPr/>
        <a:lstStyle/>
        <a:p>
          <a:endParaRPr lang="zh-CN" altLang="en-US"/>
        </a:p>
      </dgm:t>
    </dgm:pt>
    <dgm:pt modelId="{15D90BBA-B3CB-4EED-9A26-5C64A7A229D3}" type="pres">
      <dgm:prSet presAssocID="{78C89548-05B2-4CD7-9385-E9AB698BAB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E965A12-EF7E-4C56-98E8-05BB3AC4B5A7}" type="pres">
      <dgm:prSet presAssocID="{9C964933-3FB1-422C-87E7-FFC96B3F0394}" presName="hierRoot1" presStyleCnt="0"/>
      <dgm:spPr/>
    </dgm:pt>
    <dgm:pt modelId="{9BC72947-6E55-4EB5-8D29-6369A1D242DC}" type="pres">
      <dgm:prSet presAssocID="{9C964933-3FB1-422C-87E7-FFC96B3F0394}" presName="composite" presStyleCnt="0"/>
      <dgm:spPr/>
    </dgm:pt>
    <dgm:pt modelId="{C8247B15-687C-4C9D-8226-696E164BA200}" type="pres">
      <dgm:prSet presAssocID="{9C964933-3FB1-422C-87E7-FFC96B3F0394}" presName="background" presStyleLbl="node0" presStyleIdx="0" presStyleCnt="1"/>
      <dgm:spPr/>
    </dgm:pt>
    <dgm:pt modelId="{FA102086-5D42-4F04-B198-F66E0FFF0DA4}" type="pres">
      <dgm:prSet presAssocID="{9C964933-3FB1-422C-87E7-FFC96B3F039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BD37EB-BA28-4322-9344-877543A4216E}" type="pres">
      <dgm:prSet presAssocID="{9C964933-3FB1-422C-87E7-FFC96B3F0394}" presName="hierChild2" presStyleCnt="0"/>
      <dgm:spPr/>
    </dgm:pt>
    <dgm:pt modelId="{A171758A-361D-45D9-8B48-9436BB7D02D2}" type="pres">
      <dgm:prSet presAssocID="{52BBA7E2-1581-43D6-A33F-88C9F694DF65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C902D1D5-CEDB-4EC3-A364-BAF999052DBC}" type="pres">
      <dgm:prSet presAssocID="{C84DEABC-4808-4D8B-99C0-B9C31679D643}" presName="hierRoot2" presStyleCnt="0"/>
      <dgm:spPr/>
    </dgm:pt>
    <dgm:pt modelId="{0593BB05-C917-4866-BE9B-752FE4226663}" type="pres">
      <dgm:prSet presAssocID="{C84DEABC-4808-4D8B-99C0-B9C31679D643}" presName="composite2" presStyleCnt="0"/>
      <dgm:spPr/>
    </dgm:pt>
    <dgm:pt modelId="{B6125F34-CCFE-4157-8076-390970B0BDB8}" type="pres">
      <dgm:prSet presAssocID="{C84DEABC-4808-4D8B-99C0-B9C31679D643}" presName="background2" presStyleLbl="node2" presStyleIdx="0" presStyleCnt="2"/>
      <dgm:spPr/>
    </dgm:pt>
    <dgm:pt modelId="{E45E9828-4008-479B-80B6-DD8945EC1460}" type="pres">
      <dgm:prSet presAssocID="{C84DEABC-4808-4D8B-99C0-B9C31679D64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2E7335-F70D-40AA-A497-B733D33F9845}" type="pres">
      <dgm:prSet presAssocID="{C84DEABC-4808-4D8B-99C0-B9C31679D643}" presName="hierChild3" presStyleCnt="0"/>
      <dgm:spPr/>
    </dgm:pt>
    <dgm:pt modelId="{EB6E8A04-B80A-4F31-92B9-DF59B54C6AB8}" type="pres">
      <dgm:prSet presAssocID="{5F9E546C-F5B1-4993-BC9C-7613EA185CEF}" presName="Name17" presStyleLbl="parChTrans1D3" presStyleIdx="0" presStyleCnt="4"/>
      <dgm:spPr/>
      <dgm:t>
        <a:bodyPr/>
        <a:lstStyle/>
        <a:p>
          <a:endParaRPr lang="zh-CN" altLang="en-US"/>
        </a:p>
      </dgm:t>
    </dgm:pt>
    <dgm:pt modelId="{EC2A2996-AE18-42A9-9368-986CDE25A571}" type="pres">
      <dgm:prSet presAssocID="{016DB0FD-7579-4BBC-ABDE-8A473BFD22C2}" presName="hierRoot3" presStyleCnt="0"/>
      <dgm:spPr/>
    </dgm:pt>
    <dgm:pt modelId="{A0816983-0D63-459C-9BAF-87CD0348CA3A}" type="pres">
      <dgm:prSet presAssocID="{016DB0FD-7579-4BBC-ABDE-8A473BFD22C2}" presName="composite3" presStyleCnt="0"/>
      <dgm:spPr/>
    </dgm:pt>
    <dgm:pt modelId="{62A90AA0-9860-4CF7-B8FB-4EA57622265B}" type="pres">
      <dgm:prSet presAssocID="{016DB0FD-7579-4BBC-ABDE-8A473BFD22C2}" presName="background3" presStyleLbl="node3" presStyleIdx="0" presStyleCnt="4"/>
      <dgm:spPr/>
    </dgm:pt>
    <dgm:pt modelId="{0AFE01D5-3DE1-4966-9726-F4904EFD06BA}" type="pres">
      <dgm:prSet presAssocID="{016DB0FD-7579-4BBC-ABDE-8A473BFD22C2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D5DE69-BE3C-4752-8A5A-FD1395B037CB}" type="pres">
      <dgm:prSet presAssocID="{016DB0FD-7579-4BBC-ABDE-8A473BFD22C2}" presName="hierChild4" presStyleCnt="0"/>
      <dgm:spPr/>
    </dgm:pt>
    <dgm:pt modelId="{1741997E-04EB-41D9-95C0-0F1298D4BC9B}" type="pres">
      <dgm:prSet presAssocID="{E7F100AE-5BD4-493D-846D-B73694FD0423}" presName="Name17" presStyleLbl="parChTrans1D3" presStyleIdx="1" presStyleCnt="4"/>
      <dgm:spPr/>
      <dgm:t>
        <a:bodyPr/>
        <a:lstStyle/>
        <a:p>
          <a:endParaRPr lang="zh-CN" altLang="en-US"/>
        </a:p>
      </dgm:t>
    </dgm:pt>
    <dgm:pt modelId="{906D9BF4-7144-4691-96ED-4E31B25331D3}" type="pres">
      <dgm:prSet presAssocID="{3C39C2B0-29AB-470D-A4C2-6EA700F6C11E}" presName="hierRoot3" presStyleCnt="0"/>
      <dgm:spPr/>
    </dgm:pt>
    <dgm:pt modelId="{E2BFCC19-77E3-418F-8B6F-135EA2672FB9}" type="pres">
      <dgm:prSet presAssocID="{3C39C2B0-29AB-470D-A4C2-6EA700F6C11E}" presName="composite3" presStyleCnt="0"/>
      <dgm:spPr/>
    </dgm:pt>
    <dgm:pt modelId="{6F52E6FB-3382-4D84-93A2-F14783746E19}" type="pres">
      <dgm:prSet presAssocID="{3C39C2B0-29AB-470D-A4C2-6EA700F6C11E}" presName="background3" presStyleLbl="node3" presStyleIdx="1" presStyleCnt="4"/>
      <dgm:spPr/>
    </dgm:pt>
    <dgm:pt modelId="{9E38E67C-C415-490A-AEA8-5DB92D4287E4}" type="pres">
      <dgm:prSet presAssocID="{3C39C2B0-29AB-470D-A4C2-6EA700F6C11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254BBF-B1C6-4173-9AEA-21B5BB54373E}" type="pres">
      <dgm:prSet presAssocID="{3C39C2B0-29AB-470D-A4C2-6EA700F6C11E}" presName="hierChild4" presStyleCnt="0"/>
      <dgm:spPr/>
    </dgm:pt>
    <dgm:pt modelId="{C70B235A-D33D-4DA8-9BAB-EA6D8A24B3D8}" type="pres">
      <dgm:prSet presAssocID="{C7214AE7-CA76-4C03-901C-D5C6C29A07BC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98A1905D-AC04-41FD-8721-63B1468F2A0F}" type="pres">
      <dgm:prSet presAssocID="{BADCC5D6-7820-4A42-93C8-79857E82E194}" presName="hierRoot2" presStyleCnt="0"/>
      <dgm:spPr/>
    </dgm:pt>
    <dgm:pt modelId="{8A942ACA-B78C-4BE5-BE81-07B878119432}" type="pres">
      <dgm:prSet presAssocID="{BADCC5D6-7820-4A42-93C8-79857E82E194}" presName="composite2" presStyleCnt="0"/>
      <dgm:spPr/>
    </dgm:pt>
    <dgm:pt modelId="{FEB6E169-D355-4F7F-8E32-62BBA9730B2C}" type="pres">
      <dgm:prSet presAssocID="{BADCC5D6-7820-4A42-93C8-79857E82E194}" presName="background2" presStyleLbl="node2" presStyleIdx="1" presStyleCnt="2"/>
      <dgm:spPr/>
    </dgm:pt>
    <dgm:pt modelId="{2DE26CED-911D-4F57-8818-628D2DB5CBCB}" type="pres">
      <dgm:prSet presAssocID="{BADCC5D6-7820-4A42-93C8-79857E82E19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995CC-343D-4430-9823-3505ADCFF76E}" type="pres">
      <dgm:prSet presAssocID="{BADCC5D6-7820-4A42-93C8-79857E82E194}" presName="hierChild3" presStyleCnt="0"/>
      <dgm:spPr/>
    </dgm:pt>
    <dgm:pt modelId="{AE99CB8B-3AB4-475D-9CEA-8C7E8AD1DF09}" type="pres">
      <dgm:prSet presAssocID="{115B299B-C6E0-486F-9B79-840E2175EA6E}" presName="Name17" presStyleLbl="parChTrans1D3" presStyleIdx="2" presStyleCnt="4"/>
      <dgm:spPr/>
      <dgm:t>
        <a:bodyPr/>
        <a:lstStyle/>
        <a:p>
          <a:endParaRPr lang="zh-CN" altLang="en-US"/>
        </a:p>
      </dgm:t>
    </dgm:pt>
    <dgm:pt modelId="{F6181E3B-56A5-46CF-978E-356B6A77AE44}" type="pres">
      <dgm:prSet presAssocID="{CFE69A97-D64A-48DF-8AE0-C4329CB62CA4}" presName="hierRoot3" presStyleCnt="0"/>
      <dgm:spPr/>
    </dgm:pt>
    <dgm:pt modelId="{9A008BCD-18A5-4D9F-93D9-282F90B59C17}" type="pres">
      <dgm:prSet presAssocID="{CFE69A97-D64A-48DF-8AE0-C4329CB62CA4}" presName="composite3" presStyleCnt="0"/>
      <dgm:spPr/>
    </dgm:pt>
    <dgm:pt modelId="{FA96D565-2106-45E0-96EB-ADB404133581}" type="pres">
      <dgm:prSet presAssocID="{CFE69A97-D64A-48DF-8AE0-C4329CB62CA4}" presName="background3" presStyleLbl="node3" presStyleIdx="2" presStyleCnt="4"/>
      <dgm:spPr/>
    </dgm:pt>
    <dgm:pt modelId="{753E09E9-7C6C-454D-A653-66FDE547B3C4}" type="pres">
      <dgm:prSet presAssocID="{CFE69A97-D64A-48DF-8AE0-C4329CB62CA4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8AB8C0-E923-4037-BD56-2438A95776C2}" type="pres">
      <dgm:prSet presAssocID="{CFE69A97-D64A-48DF-8AE0-C4329CB62CA4}" presName="hierChild4" presStyleCnt="0"/>
      <dgm:spPr/>
    </dgm:pt>
    <dgm:pt modelId="{C304550C-9451-40ED-AA92-BAEAA1206630}" type="pres">
      <dgm:prSet presAssocID="{F6D53D29-BEC4-4351-8FF5-A7C5482AC318}" presName="Name23" presStyleLbl="parChTrans1D4" presStyleIdx="0" presStyleCnt="3"/>
      <dgm:spPr/>
      <dgm:t>
        <a:bodyPr/>
        <a:lstStyle/>
        <a:p>
          <a:endParaRPr lang="zh-CN" altLang="en-US"/>
        </a:p>
      </dgm:t>
    </dgm:pt>
    <dgm:pt modelId="{924C9633-245E-4650-8765-4B661AABE7FB}" type="pres">
      <dgm:prSet presAssocID="{7FBF6EAA-FFAF-4DFD-8611-4A8D27F9E7A4}" presName="hierRoot4" presStyleCnt="0"/>
      <dgm:spPr/>
    </dgm:pt>
    <dgm:pt modelId="{1C42BB0B-4063-41D9-B3CB-FD45B05D4F7E}" type="pres">
      <dgm:prSet presAssocID="{7FBF6EAA-FFAF-4DFD-8611-4A8D27F9E7A4}" presName="composite4" presStyleCnt="0"/>
      <dgm:spPr/>
    </dgm:pt>
    <dgm:pt modelId="{74937C54-36B9-40E3-A25F-C1C6A9B3E6B2}" type="pres">
      <dgm:prSet presAssocID="{7FBF6EAA-FFAF-4DFD-8611-4A8D27F9E7A4}" presName="background4" presStyleLbl="node4" presStyleIdx="0" presStyleCnt="3"/>
      <dgm:spPr/>
    </dgm:pt>
    <dgm:pt modelId="{853D5BA7-32C2-4164-9FF4-53D391A31083}" type="pres">
      <dgm:prSet presAssocID="{7FBF6EAA-FFAF-4DFD-8611-4A8D27F9E7A4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FA0F8B-FAD2-45BA-8532-6D30B95924BE}" type="pres">
      <dgm:prSet presAssocID="{7FBF6EAA-FFAF-4DFD-8611-4A8D27F9E7A4}" presName="hierChild5" presStyleCnt="0"/>
      <dgm:spPr/>
    </dgm:pt>
    <dgm:pt modelId="{6996C5EC-73B9-48EB-857B-3E87F6256CBF}" type="pres">
      <dgm:prSet presAssocID="{4894A97B-B447-4C83-8CA7-E5AADB18A392}" presName="Name23" presStyleLbl="parChTrans1D4" presStyleIdx="1" presStyleCnt="3"/>
      <dgm:spPr/>
      <dgm:t>
        <a:bodyPr/>
        <a:lstStyle/>
        <a:p>
          <a:endParaRPr lang="zh-CN" altLang="en-US"/>
        </a:p>
      </dgm:t>
    </dgm:pt>
    <dgm:pt modelId="{73269BD1-A08E-4AB0-A48F-8A3316045162}" type="pres">
      <dgm:prSet presAssocID="{DC796698-32F2-4965-BF75-EAF245C6CD97}" presName="hierRoot4" presStyleCnt="0"/>
      <dgm:spPr/>
    </dgm:pt>
    <dgm:pt modelId="{8E1DF849-B51B-4CC2-A5D5-608AA1203183}" type="pres">
      <dgm:prSet presAssocID="{DC796698-32F2-4965-BF75-EAF245C6CD97}" presName="composite4" presStyleCnt="0"/>
      <dgm:spPr/>
    </dgm:pt>
    <dgm:pt modelId="{7AA62551-2201-4E46-8B18-42F821343803}" type="pres">
      <dgm:prSet presAssocID="{DC796698-32F2-4965-BF75-EAF245C6CD97}" presName="background4" presStyleLbl="node4" presStyleIdx="1" presStyleCnt="3"/>
      <dgm:spPr/>
    </dgm:pt>
    <dgm:pt modelId="{5EB9474F-FBC9-40E7-BD96-B198DD4512C2}" type="pres">
      <dgm:prSet presAssocID="{DC796698-32F2-4965-BF75-EAF245C6CD97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E07F44-5F2A-4B9D-82CC-6E9FF8C249CC}" type="pres">
      <dgm:prSet presAssocID="{DC796698-32F2-4965-BF75-EAF245C6CD97}" presName="hierChild5" presStyleCnt="0"/>
      <dgm:spPr/>
    </dgm:pt>
    <dgm:pt modelId="{AB556120-F257-4172-AE38-4659AFE31FFF}" type="pres">
      <dgm:prSet presAssocID="{FA5595A6-FABF-4479-BABA-649CD717300E}" presName="Name23" presStyleLbl="parChTrans1D4" presStyleIdx="2" presStyleCnt="3"/>
      <dgm:spPr/>
      <dgm:t>
        <a:bodyPr/>
        <a:lstStyle/>
        <a:p>
          <a:endParaRPr lang="zh-CN" altLang="en-US"/>
        </a:p>
      </dgm:t>
    </dgm:pt>
    <dgm:pt modelId="{B6832336-4833-44C7-94E4-9416F36C0FE9}" type="pres">
      <dgm:prSet presAssocID="{5BA13C50-3E13-476E-9085-858774502C28}" presName="hierRoot4" presStyleCnt="0"/>
      <dgm:spPr/>
    </dgm:pt>
    <dgm:pt modelId="{E2498F23-4601-4F7A-85DC-089D278DBB2A}" type="pres">
      <dgm:prSet presAssocID="{5BA13C50-3E13-476E-9085-858774502C28}" presName="composite4" presStyleCnt="0"/>
      <dgm:spPr/>
    </dgm:pt>
    <dgm:pt modelId="{98C6B751-9AB0-4C34-B56E-78EAB38BAE74}" type="pres">
      <dgm:prSet presAssocID="{5BA13C50-3E13-476E-9085-858774502C28}" presName="background4" presStyleLbl="node4" presStyleIdx="2" presStyleCnt="3"/>
      <dgm:spPr/>
    </dgm:pt>
    <dgm:pt modelId="{46CCCDD7-4861-493A-9E5A-46FF65D4455C}" type="pres">
      <dgm:prSet presAssocID="{5BA13C50-3E13-476E-9085-858774502C28}" presName="text4" presStyleLbl="fgAcc4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703075-1152-4649-AF77-391496CCAD28}" type="pres">
      <dgm:prSet presAssocID="{5BA13C50-3E13-476E-9085-858774502C28}" presName="hierChild5" presStyleCnt="0"/>
      <dgm:spPr/>
    </dgm:pt>
    <dgm:pt modelId="{BD7505FC-0632-4E5C-BE49-85EA42D951D8}" type="pres">
      <dgm:prSet presAssocID="{C382B80B-BE28-4109-8E23-F1E017B21E10}" presName="Name17" presStyleLbl="parChTrans1D3" presStyleIdx="3" presStyleCnt="4"/>
      <dgm:spPr/>
      <dgm:t>
        <a:bodyPr/>
        <a:lstStyle/>
        <a:p>
          <a:endParaRPr lang="zh-CN" altLang="en-US"/>
        </a:p>
      </dgm:t>
    </dgm:pt>
    <dgm:pt modelId="{34A48F50-F4E1-4666-82E5-E0E065569FF2}" type="pres">
      <dgm:prSet presAssocID="{3541846F-A151-4CCD-AFAE-2FDD9425122A}" presName="hierRoot3" presStyleCnt="0"/>
      <dgm:spPr/>
    </dgm:pt>
    <dgm:pt modelId="{0538FBA4-E247-4F56-A279-610AD16698E0}" type="pres">
      <dgm:prSet presAssocID="{3541846F-A151-4CCD-AFAE-2FDD9425122A}" presName="composite3" presStyleCnt="0"/>
      <dgm:spPr/>
    </dgm:pt>
    <dgm:pt modelId="{37B6F7E7-739B-49E3-8431-454DB9A08763}" type="pres">
      <dgm:prSet presAssocID="{3541846F-A151-4CCD-AFAE-2FDD9425122A}" presName="background3" presStyleLbl="node3" presStyleIdx="3" presStyleCnt="4"/>
      <dgm:spPr/>
    </dgm:pt>
    <dgm:pt modelId="{D8AD7E09-1AA5-40C4-9A4E-9931F9A5BDB3}" type="pres">
      <dgm:prSet presAssocID="{3541846F-A151-4CCD-AFAE-2FDD9425122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1BCDEA-DEE0-4EEE-A20D-C0B619ED5511}" type="pres">
      <dgm:prSet presAssocID="{3541846F-A151-4CCD-AFAE-2FDD9425122A}" presName="hierChild4" presStyleCnt="0"/>
      <dgm:spPr/>
    </dgm:pt>
  </dgm:ptLst>
  <dgm:cxnLst>
    <dgm:cxn modelId="{0689B5DD-5805-499E-905F-883AD39B8832}" type="presOf" srcId="{FA5595A6-FABF-4479-BABA-649CD717300E}" destId="{AB556120-F257-4172-AE38-4659AFE31FFF}" srcOrd="0" destOrd="0" presId="urn:microsoft.com/office/officeart/2005/8/layout/hierarchy1"/>
    <dgm:cxn modelId="{9B419D30-5DC4-4A79-A24B-64E6553ECFD2}" srcId="{C84DEABC-4808-4D8B-99C0-B9C31679D643}" destId="{016DB0FD-7579-4BBC-ABDE-8A473BFD22C2}" srcOrd="0" destOrd="0" parTransId="{5F9E546C-F5B1-4993-BC9C-7613EA185CEF}" sibTransId="{909B3BC2-4FF1-4BF8-B44F-90A21305F4E2}"/>
    <dgm:cxn modelId="{D726E384-E28A-4476-839B-D9C163913CC9}" srcId="{CFE69A97-D64A-48DF-8AE0-C4329CB62CA4}" destId="{7FBF6EAA-FFAF-4DFD-8611-4A8D27F9E7A4}" srcOrd="0" destOrd="0" parTransId="{F6D53D29-BEC4-4351-8FF5-A7C5482AC318}" sibTransId="{AA0C1471-4682-40BE-8BED-3FBB84B06771}"/>
    <dgm:cxn modelId="{99D4E502-059F-4F8C-8299-EAA31F4EF8ED}" type="presOf" srcId="{5F9E546C-F5B1-4993-BC9C-7613EA185CEF}" destId="{EB6E8A04-B80A-4F31-92B9-DF59B54C6AB8}" srcOrd="0" destOrd="0" presId="urn:microsoft.com/office/officeart/2005/8/layout/hierarchy1"/>
    <dgm:cxn modelId="{EE6800D8-A86E-43A9-A5C7-C3A2878E5F60}" type="presOf" srcId="{CFE69A97-D64A-48DF-8AE0-C4329CB62CA4}" destId="{753E09E9-7C6C-454D-A653-66FDE547B3C4}" srcOrd="0" destOrd="0" presId="urn:microsoft.com/office/officeart/2005/8/layout/hierarchy1"/>
    <dgm:cxn modelId="{1C895561-2F96-4463-B986-9E2BB7B325BD}" srcId="{BADCC5D6-7820-4A42-93C8-79857E82E194}" destId="{CFE69A97-D64A-48DF-8AE0-C4329CB62CA4}" srcOrd="0" destOrd="0" parTransId="{115B299B-C6E0-486F-9B79-840E2175EA6E}" sibTransId="{D631BFF3-530A-4AB9-B78A-E6EAA745B6C0}"/>
    <dgm:cxn modelId="{B1744ED7-07AE-4DB8-9B9D-DC8978B4CE28}" type="presOf" srcId="{3C39C2B0-29AB-470D-A4C2-6EA700F6C11E}" destId="{9E38E67C-C415-490A-AEA8-5DB92D4287E4}" srcOrd="0" destOrd="0" presId="urn:microsoft.com/office/officeart/2005/8/layout/hierarchy1"/>
    <dgm:cxn modelId="{82A47EC0-99DB-41A7-8720-0D47A4721311}" type="presOf" srcId="{9C964933-3FB1-422C-87E7-FFC96B3F0394}" destId="{FA102086-5D42-4F04-B198-F66E0FFF0DA4}" srcOrd="0" destOrd="0" presId="urn:microsoft.com/office/officeart/2005/8/layout/hierarchy1"/>
    <dgm:cxn modelId="{52D79D3C-292B-420B-922B-456D1F165132}" srcId="{9C964933-3FB1-422C-87E7-FFC96B3F0394}" destId="{BADCC5D6-7820-4A42-93C8-79857E82E194}" srcOrd="1" destOrd="0" parTransId="{C7214AE7-CA76-4C03-901C-D5C6C29A07BC}" sibTransId="{72103139-D3FB-4584-B51E-6B3757D6BFFE}"/>
    <dgm:cxn modelId="{4BBD469B-8430-4E3F-8D9E-18F6A5073ABA}" type="presOf" srcId="{BADCC5D6-7820-4A42-93C8-79857E82E194}" destId="{2DE26CED-911D-4F57-8818-628D2DB5CBCB}" srcOrd="0" destOrd="0" presId="urn:microsoft.com/office/officeart/2005/8/layout/hierarchy1"/>
    <dgm:cxn modelId="{AAF5375C-33EB-457C-A75E-5AA303A69503}" type="presOf" srcId="{F6D53D29-BEC4-4351-8FF5-A7C5482AC318}" destId="{C304550C-9451-40ED-AA92-BAEAA1206630}" srcOrd="0" destOrd="0" presId="urn:microsoft.com/office/officeart/2005/8/layout/hierarchy1"/>
    <dgm:cxn modelId="{A5396181-6DE5-4F3D-A5FF-E9C20316118E}" srcId="{BADCC5D6-7820-4A42-93C8-79857E82E194}" destId="{3541846F-A151-4CCD-AFAE-2FDD9425122A}" srcOrd="1" destOrd="0" parTransId="{C382B80B-BE28-4109-8E23-F1E017B21E10}" sibTransId="{6AB548D0-D38F-4171-884C-1AE376F309AB}"/>
    <dgm:cxn modelId="{DFF4F72E-2C2E-44B8-96C0-CBA5A6241D77}" type="presOf" srcId="{4894A97B-B447-4C83-8CA7-E5AADB18A392}" destId="{6996C5EC-73B9-48EB-857B-3E87F6256CBF}" srcOrd="0" destOrd="0" presId="urn:microsoft.com/office/officeart/2005/8/layout/hierarchy1"/>
    <dgm:cxn modelId="{CBD61844-A2EA-4E8D-8E78-C724FAFA86DE}" type="presOf" srcId="{C382B80B-BE28-4109-8E23-F1E017B21E10}" destId="{BD7505FC-0632-4E5C-BE49-85EA42D951D8}" srcOrd="0" destOrd="0" presId="urn:microsoft.com/office/officeart/2005/8/layout/hierarchy1"/>
    <dgm:cxn modelId="{B92CC30D-F504-45BA-A3FE-89B8CC822F82}" type="presOf" srcId="{E7F100AE-5BD4-493D-846D-B73694FD0423}" destId="{1741997E-04EB-41D9-95C0-0F1298D4BC9B}" srcOrd="0" destOrd="0" presId="urn:microsoft.com/office/officeart/2005/8/layout/hierarchy1"/>
    <dgm:cxn modelId="{CA5987EC-C81F-4EC4-A248-04BB3F373BE0}" srcId="{CFE69A97-D64A-48DF-8AE0-C4329CB62CA4}" destId="{5BA13C50-3E13-476E-9085-858774502C28}" srcOrd="2" destOrd="0" parTransId="{FA5595A6-FABF-4479-BABA-649CD717300E}" sibTransId="{FBDDF06A-F40F-4AB0-B970-4EBEBC22B798}"/>
    <dgm:cxn modelId="{2F52D15C-5821-4F50-AB7C-6153A1AFDB34}" srcId="{9C964933-3FB1-422C-87E7-FFC96B3F0394}" destId="{C84DEABC-4808-4D8B-99C0-B9C31679D643}" srcOrd="0" destOrd="0" parTransId="{52BBA7E2-1581-43D6-A33F-88C9F694DF65}" sibTransId="{225DDBCF-BFF5-48F8-A204-656700D87698}"/>
    <dgm:cxn modelId="{5360D2B8-6B37-4A7D-A7E2-660264E216A2}" srcId="{78C89548-05B2-4CD7-9385-E9AB698BABDD}" destId="{9C964933-3FB1-422C-87E7-FFC96B3F0394}" srcOrd="0" destOrd="0" parTransId="{8CA945A6-CBAF-487E-B173-7FB1EF0C3DF6}" sibTransId="{C5596095-B499-47F1-AD3D-0FF3EC7ADC20}"/>
    <dgm:cxn modelId="{7D95814C-902C-4922-81B6-CDA23107901B}" srcId="{C84DEABC-4808-4D8B-99C0-B9C31679D643}" destId="{3C39C2B0-29AB-470D-A4C2-6EA700F6C11E}" srcOrd="1" destOrd="0" parTransId="{E7F100AE-5BD4-493D-846D-B73694FD0423}" sibTransId="{4CB6BEEA-05FF-4DB3-A049-1A5EBB40B089}"/>
    <dgm:cxn modelId="{21ED87A5-3A77-42DB-97F2-FC6B2DA2A2C3}" type="presOf" srcId="{78C89548-05B2-4CD7-9385-E9AB698BABDD}" destId="{15D90BBA-B3CB-4EED-9A26-5C64A7A229D3}" srcOrd="0" destOrd="0" presId="urn:microsoft.com/office/officeart/2005/8/layout/hierarchy1"/>
    <dgm:cxn modelId="{65E98A62-8351-45EF-BA92-E776C3ED954D}" type="presOf" srcId="{016DB0FD-7579-4BBC-ABDE-8A473BFD22C2}" destId="{0AFE01D5-3DE1-4966-9726-F4904EFD06BA}" srcOrd="0" destOrd="0" presId="urn:microsoft.com/office/officeart/2005/8/layout/hierarchy1"/>
    <dgm:cxn modelId="{897FF96B-6EBE-4E1D-8ECA-F7DEF23316FF}" type="presOf" srcId="{C7214AE7-CA76-4C03-901C-D5C6C29A07BC}" destId="{C70B235A-D33D-4DA8-9BAB-EA6D8A24B3D8}" srcOrd="0" destOrd="0" presId="urn:microsoft.com/office/officeart/2005/8/layout/hierarchy1"/>
    <dgm:cxn modelId="{0A19381E-9F21-4618-B085-60F6FE32458C}" type="presOf" srcId="{7FBF6EAA-FFAF-4DFD-8611-4A8D27F9E7A4}" destId="{853D5BA7-32C2-4164-9FF4-53D391A31083}" srcOrd="0" destOrd="0" presId="urn:microsoft.com/office/officeart/2005/8/layout/hierarchy1"/>
    <dgm:cxn modelId="{25995C08-E859-49F4-884F-590BED5997F2}" type="presOf" srcId="{C84DEABC-4808-4D8B-99C0-B9C31679D643}" destId="{E45E9828-4008-479B-80B6-DD8945EC1460}" srcOrd="0" destOrd="0" presId="urn:microsoft.com/office/officeart/2005/8/layout/hierarchy1"/>
    <dgm:cxn modelId="{04194E15-066F-4304-9758-AD38A69483E2}" srcId="{CFE69A97-D64A-48DF-8AE0-C4329CB62CA4}" destId="{DC796698-32F2-4965-BF75-EAF245C6CD97}" srcOrd="1" destOrd="0" parTransId="{4894A97B-B447-4C83-8CA7-E5AADB18A392}" sibTransId="{15FC0574-ADA5-4CB2-BC1D-2D9E62BDD7CA}"/>
    <dgm:cxn modelId="{D635EB8F-A95B-4382-93FE-43CD06106E88}" type="presOf" srcId="{115B299B-C6E0-486F-9B79-840E2175EA6E}" destId="{AE99CB8B-3AB4-475D-9CEA-8C7E8AD1DF09}" srcOrd="0" destOrd="0" presId="urn:microsoft.com/office/officeart/2005/8/layout/hierarchy1"/>
    <dgm:cxn modelId="{4FDFA985-D339-406B-BC05-CCF58E6C4E04}" type="presOf" srcId="{52BBA7E2-1581-43D6-A33F-88C9F694DF65}" destId="{A171758A-361D-45D9-8B48-9436BB7D02D2}" srcOrd="0" destOrd="0" presId="urn:microsoft.com/office/officeart/2005/8/layout/hierarchy1"/>
    <dgm:cxn modelId="{1CC60D1C-10D7-4893-9B1F-DEDEADE75F0C}" type="presOf" srcId="{3541846F-A151-4CCD-AFAE-2FDD9425122A}" destId="{D8AD7E09-1AA5-40C4-9A4E-9931F9A5BDB3}" srcOrd="0" destOrd="0" presId="urn:microsoft.com/office/officeart/2005/8/layout/hierarchy1"/>
    <dgm:cxn modelId="{A2D04D93-0B93-4574-95C7-312E3D72FE5E}" type="presOf" srcId="{5BA13C50-3E13-476E-9085-858774502C28}" destId="{46CCCDD7-4861-493A-9E5A-46FF65D4455C}" srcOrd="0" destOrd="0" presId="urn:microsoft.com/office/officeart/2005/8/layout/hierarchy1"/>
    <dgm:cxn modelId="{8B22584D-F686-40F8-93B5-176EEE7EB760}" type="presOf" srcId="{DC796698-32F2-4965-BF75-EAF245C6CD97}" destId="{5EB9474F-FBC9-40E7-BD96-B198DD4512C2}" srcOrd="0" destOrd="0" presId="urn:microsoft.com/office/officeart/2005/8/layout/hierarchy1"/>
    <dgm:cxn modelId="{42F24862-18FB-42B2-B4BA-97F7FF09E76C}" type="presParOf" srcId="{15D90BBA-B3CB-4EED-9A26-5C64A7A229D3}" destId="{DE965A12-EF7E-4C56-98E8-05BB3AC4B5A7}" srcOrd="0" destOrd="0" presId="urn:microsoft.com/office/officeart/2005/8/layout/hierarchy1"/>
    <dgm:cxn modelId="{32E9B1F5-C97C-4803-AD63-0383C579FEDD}" type="presParOf" srcId="{DE965A12-EF7E-4C56-98E8-05BB3AC4B5A7}" destId="{9BC72947-6E55-4EB5-8D29-6369A1D242DC}" srcOrd="0" destOrd="0" presId="urn:microsoft.com/office/officeart/2005/8/layout/hierarchy1"/>
    <dgm:cxn modelId="{E3A1C75F-1937-4C21-AF6B-EA80068B7E2F}" type="presParOf" srcId="{9BC72947-6E55-4EB5-8D29-6369A1D242DC}" destId="{C8247B15-687C-4C9D-8226-696E164BA200}" srcOrd="0" destOrd="0" presId="urn:microsoft.com/office/officeart/2005/8/layout/hierarchy1"/>
    <dgm:cxn modelId="{5D2FEC16-76E8-4353-9BE9-8410812C788E}" type="presParOf" srcId="{9BC72947-6E55-4EB5-8D29-6369A1D242DC}" destId="{FA102086-5D42-4F04-B198-F66E0FFF0DA4}" srcOrd="1" destOrd="0" presId="urn:microsoft.com/office/officeart/2005/8/layout/hierarchy1"/>
    <dgm:cxn modelId="{CC594AEB-D0D9-43F1-BFF5-EA17FCB8239A}" type="presParOf" srcId="{DE965A12-EF7E-4C56-98E8-05BB3AC4B5A7}" destId="{42BD37EB-BA28-4322-9344-877543A4216E}" srcOrd="1" destOrd="0" presId="urn:microsoft.com/office/officeart/2005/8/layout/hierarchy1"/>
    <dgm:cxn modelId="{BE9ED0AD-D070-4982-B288-27E86BF00365}" type="presParOf" srcId="{42BD37EB-BA28-4322-9344-877543A4216E}" destId="{A171758A-361D-45D9-8B48-9436BB7D02D2}" srcOrd="0" destOrd="0" presId="urn:microsoft.com/office/officeart/2005/8/layout/hierarchy1"/>
    <dgm:cxn modelId="{A15EA631-1686-4A2A-9C5A-E8F49006999F}" type="presParOf" srcId="{42BD37EB-BA28-4322-9344-877543A4216E}" destId="{C902D1D5-CEDB-4EC3-A364-BAF999052DBC}" srcOrd="1" destOrd="0" presId="urn:microsoft.com/office/officeart/2005/8/layout/hierarchy1"/>
    <dgm:cxn modelId="{7ADA9A45-D625-4858-A04B-B6D3C0C8CE6C}" type="presParOf" srcId="{C902D1D5-CEDB-4EC3-A364-BAF999052DBC}" destId="{0593BB05-C917-4866-BE9B-752FE4226663}" srcOrd="0" destOrd="0" presId="urn:microsoft.com/office/officeart/2005/8/layout/hierarchy1"/>
    <dgm:cxn modelId="{9ED50178-8016-480F-8DCA-F1B91E5B13C1}" type="presParOf" srcId="{0593BB05-C917-4866-BE9B-752FE4226663}" destId="{B6125F34-CCFE-4157-8076-390970B0BDB8}" srcOrd="0" destOrd="0" presId="urn:microsoft.com/office/officeart/2005/8/layout/hierarchy1"/>
    <dgm:cxn modelId="{97B9479E-751A-4B3F-AEDD-5892D4B7CDD4}" type="presParOf" srcId="{0593BB05-C917-4866-BE9B-752FE4226663}" destId="{E45E9828-4008-479B-80B6-DD8945EC1460}" srcOrd="1" destOrd="0" presId="urn:microsoft.com/office/officeart/2005/8/layout/hierarchy1"/>
    <dgm:cxn modelId="{C2666359-C7C9-48EE-AA1B-BD77FDCF023B}" type="presParOf" srcId="{C902D1D5-CEDB-4EC3-A364-BAF999052DBC}" destId="{752E7335-F70D-40AA-A497-B733D33F9845}" srcOrd="1" destOrd="0" presId="urn:microsoft.com/office/officeart/2005/8/layout/hierarchy1"/>
    <dgm:cxn modelId="{FDE06763-D0A0-4AB2-A675-7B1B24D3C756}" type="presParOf" srcId="{752E7335-F70D-40AA-A497-B733D33F9845}" destId="{EB6E8A04-B80A-4F31-92B9-DF59B54C6AB8}" srcOrd="0" destOrd="0" presId="urn:microsoft.com/office/officeart/2005/8/layout/hierarchy1"/>
    <dgm:cxn modelId="{D6ED92FF-0539-4D27-8491-AD3F6A825AD0}" type="presParOf" srcId="{752E7335-F70D-40AA-A497-B733D33F9845}" destId="{EC2A2996-AE18-42A9-9368-986CDE25A571}" srcOrd="1" destOrd="0" presId="urn:microsoft.com/office/officeart/2005/8/layout/hierarchy1"/>
    <dgm:cxn modelId="{EC71BCA9-972E-40A2-B718-28D1505C1047}" type="presParOf" srcId="{EC2A2996-AE18-42A9-9368-986CDE25A571}" destId="{A0816983-0D63-459C-9BAF-87CD0348CA3A}" srcOrd="0" destOrd="0" presId="urn:microsoft.com/office/officeart/2005/8/layout/hierarchy1"/>
    <dgm:cxn modelId="{9328CB16-3EC3-4BBA-AD95-1A75D05A999B}" type="presParOf" srcId="{A0816983-0D63-459C-9BAF-87CD0348CA3A}" destId="{62A90AA0-9860-4CF7-B8FB-4EA57622265B}" srcOrd="0" destOrd="0" presId="urn:microsoft.com/office/officeart/2005/8/layout/hierarchy1"/>
    <dgm:cxn modelId="{C4C1E41D-F118-454C-9033-9B77B3542759}" type="presParOf" srcId="{A0816983-0D63-459C-9BAF-87CD0348CA3A}" destId="{0AFE01D5-3DE1-4966-9726-F4904EFD06BA}" srcOrd="1" destOrd="0" presId="urn:microsoft.com/office/officeart/2005/8/layout/hierarchy1"/>
    <dgm:cxn modelId="{BE927615-5BD5-48BA-A9A1-D288797F2362}" type="presParOf" srcId="{EC2A2996-AE18-42A9-9368-986CDE25A571}" destId="{29D5DE69-BE3C-4752-8A5A-FD1395B037CB}" srcOrd="1" destOrd="0" presId="urn:microsoft.com/office/officeart/2005/8/layout/hierarchy1"/>
    <dgm:cxn modelId="{B01B6D66-69E6-453A-8C95-7FE85161F01F}" type="presParOf" srcId="{752E7335-F70D-40AA-A497-B733D33F9845}" destId="{1741997E-04EB-41D9-95C0-0F1298D4BC9B}" srcOrd="2" destOrd="0" presId="urn:microsoft.com/office/officeart/2005/8/layout/hierarchy1"/>
    <dgm:cxn modelId="{70EC3EB5-9DA8-4911-9A8D-448DCB8C9DA3}" type="presParOf" srcId="{752E7335-F70D-40AA-A497-B733D33F9845}" destId="{906D9BF4-7144-4691-96ED-4E31B25331D3}" srcOrd="3" destOrd="0" presId="urn:microsoft.com/office/officeart/2005/8/layout/hierarchy1"/>
    <dgm:cxn modelId="{468FDA79-FC71-4729-8B70-9B3CFD613761}" type="presParOf" srcId="{906D9BF4-7144-4691-96ED-4E31B25331D3}" destId="{E2BFCC19-77E3-418F-8B6F-135EA2672FB9}" srcOrd="0" destOrd="0" presId="urn:microsoft.com/office/officeart/2005/8/layout/hierarchy1"/>
    <dgm:cxn modelId="{8C4AAFF7-3618-409B-95FB-57FFF4F46D95}" type="presParOf" srcId="{E2BFCC19-77E3-418F-8B6F-135EA2672FB9}" destId="{6F52E6FB-3382-4D84-93A2-F14783746E19}" srcOrd="0" destOrd="0" presId="urn:microsoft.com/office/officeart/2005/8/layout/hierarchy1"/>
    <dgm:cxn modelId="{88C7900D-7BB2-4901-A2B7-7431E78027CE}" type="presParOf" srcId="{E2BFCC19-77E3-418F-8B6F-135EA2672FB9}" destId="{9E38E67C-C415-490A-AEA8-5DB92D4287E4}" srcOrd="1" destOrd="0" presId="urn:microsoft.com/office/officeart/2005/8/layout/hierarchy1"/>
    <dgm:cxn modelId="{F323A7EB-9EE0-451E-B11A-25FEDED01E62}" type="presParOf" srcId="{906D9BF4-7144-4691-96ED-4E31B25331D3}" destId="{A0254BBF-B1C6-4173-9AEA-21B5BB54373E}" srcOrd="1" destOrd="0" presId="urn:microsoft.com/office/officeart/2005/8/layout/hierarchy1"/>
    <dgm:cxn modelId="{02A9B6B0-B5B6-4222-9269-30EE87E6FE15}" type="presParOf" srcId="{42BD37EB-BA28-4322-9344-877543A4216E}" destId="{C70B235A-D33D-4DA8-9BAB-EA6D8A24B3D8}" srcOrd="2" destOrd="0" presId="urn:microsoft.com/office/officeart/2005/8/layout/hierarchy1"/>
    <dgm:cxn modelId="{781950FA-1624-41B8-B6B5-25BFBA91F523}" type="presParOf" srcId="{42BD37EB-BA28-4322-9344-877543A4216E}" destId="{98A1905D-AC04-41FD-8721-63B1468F2A0F}" srcOrd="3" destOrd="0" presId="urn:microsoft.com/office/officeart/2005/8/layout/hierarchy1"/>
    <dgm:cxn modelId="{AB270EF7-7B59-442F-A757-A1010FDC4671}" type="presParOf" srcId="{98A1905D-AC04-41FD-8721-63B1468F2A0F}" destId="{8A942ACA-B78C-4BE5-BE81-07B878119432}" srcOrd="0" destOrd="0" presId="urn:microsoft.com/office/officeart/2005/8/layout/hierarchy1"/>
    <dgm:cxn modelId="{F11803C2-F611-4EB4-8298-3FBC47C4725E}" type="presParOf" srcId="{8A942ACA-B78C-4BE5-BE81-07B878119432}" destId="{FEB6E169-D355-4F7F-8E32-62BBA9730B2C}" srcOrd="0" destOrd="0" presId="urn:microsoft.com/office/officeart/2005/8/layout/hierarchy1"/>
    <dgm:cxn modelId="{6EED21B7-0187-4E84-AC06-B3828195052C}" type="presParOf" srcId="{8A942ACA-B78C-4BE5-BE81-07B878119432}" destId="{2DE26CED-911D-4F57-8818-628D2DB5CBCB}" srcOrd="1" destOrd="0" presId="urn:microsoft.com/office/officeart/2005/8/layout/hierarchy1"/>
    <dgm:cxn modelId="{EC3E1BF5-4972-4264-AD03-F5A91F99C6B5}" type="presParOf" srcId="{98A1905D-AC04-41FD-8721-63B1468F2A0F}" destId="{085995CC-343D-4430-9823-3505ADCFF76E}" srcOrd="1" destOrd="0" presId="urn:microsoft.com/office/officeart/2005/8/layout/hierarchy1"/>
    <dgm:cxn modelId="{FEB5D372-F06C-4F05-8E80-51BD17F434FF}" type="presParOf" srcId="{085995CC-343D-4430-9823-3505ADCFF76E}" destId="{AE99CB8B-3AB4-475D-9CEA-8C7E8AD1DF09}" srcOrd="0" destOrd="0" presId="urn:microsoft.com/office/officeart/2005/8/layout/hierarchy1"/>
    <dgm:cxn modelId="{5E9CA2B1-9D3E-49D6-B47A-E34B75D8769E}" type="presParOf" srcId="{085995CC-343D-4430-9823-3505ADCFF76E}" destId="{F6181E3B-56A5-46CF-978E-356B6A77AE44}" srcOrd="1" destOrd="0" presId="urn:microsoft.com/office/officeart/2005/8/layout/hierarchy1"/>
    <dgm:cxn modelId="{7DC0BFDE-88F5-4686-B11A-9A22DB8C04C2}" type="presParOf" srcId="{F6181E3B-56A5-46CF-978E-356B6A77AE44}" destId="{9A008BCD-18A5-4D9F-93D9-282F90B59C17}" srcOrd="0" destOrd="0" presId="urn:microsoft.com/office/officeart/2005/8/layout/hierarchy1"/>
    <dgm:cxn modelId="{A15E40DF-B4FC-406B-BECC-A5C911863F77}" type="presParOf" srcId="{9A008BCD-18A5-4D9F-93D9-282F90B59C17}" destId="{FA96D565-2106-45E0-96EB-ADB404133581}" srcOrd="0" destOrd="0" presId="urn:microsoft.com/office/officeart/2005/8/layout/hierarchy1"/>
    <dgm:cxn modelId="{61EBD36F-65C6-4894-822B-C0539F4A2F97}" type="presParOf" srcId="{9A008BCD-18A5-4D9F-93D9-282F90B59C17}" destId="{753E09E9-7C6C-454D-A653-66FDE547B3C4}" srcOrd="1" destOrd="0" presId="urn:microsoft.com/office/officeart/2005/8/layout/hierarchy1"/>
    <dgm:cxn modelId="{EA895A98-A2BB-4340-A66C-B4AC8FE7BC76}" type="presParOf" srcId="{F6181E3B-56A5-46CF-978E-356B6A77AE44}" destId="{CE8AB8C0-E923-4037-BD56-2438A95776C2}" srcOrd="1" destOrd="0" presId="urn:microsoft.com/office/officeart/2005/8/layout/hierarchy1"/>
    <dgm:cxn modelId="{E6160BA8-41F2-455D-8B5B-18B158C2BB1E}" type="presParOf" srcId="{CE8AB8C0-E923-4037-BD56-2438A95776C2}" destId="{C304550C-9451-40ED-AA92-BAEAA1206630}" srcOrd="0" destOrd="0" presId="urn:microsoft.com/office/officeart/2005/8/layout/hierarchy1"/>
    <dgm:cxn modelId="{37D557A1-91BA-4D07-8393-0F1AF99C1EFE}" type="presParOf" srcId="{CE8AB8C0-E923-4037-BD56-2438A95776C2}" destId="{924C9633-245E-4650-8765-4B661AABE7FB}" srcOrd="1" destOrd="0" presId="urn:microsoft.com/office/officeart/2005/8/layout/hierarchy1"/>
    <dgm:cxn modelId="{E2EADFCA-F867-4542-B99A-07DD36A98098}" type="presParOf" srcId="{924C9633-245E-4650-8765-4B661AABE7FB}" destId="{1C42BB0B-4063-41D9-B3CB-FD45B05D4F7E}" srcOrd="0" destOrd="0" presId="urn:microsoft.com/office/officeart/2005/8/layout/hierarchy1"/>
    <dgm:cxn modelId="{2B316E82-EEB1-4096-971B-8530D6D49607}" type="presParOf" srcId="{1C42BB0B-4063-41D9-B3CB-FD45B05D4F7E}" destId="{74937C54-36B9-40E3-A25F-C1C6A9B3E6B2}" srcOrd="0" destOrd="0" presId="urn:microsoft.com/office/officeart/2005/8/layout/hierarchy1"/>
    <dgm:cxn modelId="{D7BC8BAA-5BE1-41FF-9935-851D1865D63E}" type="presParOf" srcId="{1C42BB0B-4063-41D9-B3CB-FD45B05D4F7E}" destId="{853D5BA7-32C2-4164-9FF4-53D391A31083}" srcOrd="1" destOrd="0" presId="urn:microsoft.com/office/officeart/2005/8/layout/hierarchy1"/>
    <dgm:cxn modelId="{A1ECF425-15F9-4B73-BBC7-B12839AB0EBE}" type="presParOf" srcId="{924C9633-245E-4650-8765-4B661AABE7FB}" destId="{DBFA0F8B-FAD2-45BA-8532-6D30B95924BE}" srcOrd="1" destOrd="0" presId="urn:microsoft.com/office/officeart/2005/8/layout/hierarchy1"/>
    <dgm:cxn modelId="{D0FC6AE0-073D-4D18-8DB7-71A46870D7F1}" type="presParOf" srcId="{CE8AB8C0-E923-4037-BD56-2438A95776C2}" destId="{6996C5EC-73B9-48EB-857B-3E87F6256CBF}" srcOrd="2" destOrd="0" presId="urn:microsoft.com/office/officeart/2005/8/layout/hierarchy1"/>
    <dgm:cxn modelId="{620E3E34-A543-45D3-B46B-551B0CAAE94D}" type="presParOf" srcId="{CE8AB8C0-E923-4037-BD56-2438A95776C2}" destId="{73269BD1-A08E-4AB0-A48F-8A3316045162}" srcOrd="3" destOrd="0" presId="urn:microsoft.com/office/officeart/2005/8/layout/hierarchy1"/>
    <dgm:cxn modelId="{FEA6478A-C423-4DBE-8D7F-B193CEA6CACE}" type="presParOf" srcId="{73269BD1-A08E-4AB0-A48F-8A3316045162}" destId="{8E1DF849-B51B-4CC2-A5D5-608AA1203183}" srcOrd="0" destOrd="0" presId="urn:microsoft.com/office/officeart/2005/8/layout/hierarchy1"/>
    <dgm:cxn modelId="{C9427B99-4DD5-4663-8D0C-04C2E420474F}" type="presParOf" srcId="{8E1DF849-B51B-4CC2-A5D5-608AA1203183}" destId="{7AA62551-2201-4E46-8B18-42F821343803}" srcOrd="0" destOrd="0" presId="urn:microsoft.com/office/officeart/2005/8/layout/hierarchy1"/>
    <dgm:cxn modelId="{EE08ECCB-FFBA-4A19-BE3E-0858A8629C47}" type="presParOf" srcId="{8E1DF849-B51B-4CC2-A5D5-608AA1203183}" destId="{5EB9474F-FBC9-40E7-BD96-B198DD4512C2}" srcOrd="1" destOrd="0" presId="urn:microsoft.com/office/officeart/2005/8/layout/hierarchy1"/>
    <dgm:cxn modelId="{3152C0FD-070A-4318-997C-E23C6B639AEB}" type="presParOf" srcId="{73269BD1-A08E-4AB0-A48F-8A3316045162}" destId="{9DE07F44-5F2A-4B9D-82CC-6E9FF8C249CC}" srcOrd="1" destOrd="0" presId="urn:microsoft.com/office/officeart/2005/8/layout/hierarchy1"/>
    <dgm:cxn modelId="{6DE6BE41-8309-49C6-B6FB-961FDAABF07E}" type="presParOf" srcId="{CE8AB8C0-E923-4037-BD56-2438A95776C2}" destId="{AB556120-F257-4172-AE38-4659AFE31FFF}" srcOrd="4" destOrd="0" presId="urn:microsoft.com/office/officeart/2005/8/layout/hierarchy1"/>
    <dgm:cxn modelId="{434ACCED-68B2-4785-9F69-8679E3055C89}" type="presParOf" srcId="{CE8AB8C0-E923-4037-BD56-2438A95776C2}" destId="{B6832336-4833-44C7-94E4-9416F36C0FE9}" srcOrd="5" destOrd="0" presId="urn:microsoft.com/office/officeart/2005/8/layout/hierarchy1"/>
    <dgm:cxn modelId="{A58B57AA-3B8A-4EE1-ACCF-DCF7474199F3}" type="presParOf" srcId="{B6832336-4833-44C7-94E4-9416F36C0FE9}" destId="{E2498F23-4601-4F7A-85DC-089D278DBB2A}" srcOrd="0" destOrd="0" presId="urn:microsoft.com/office/officeart/2005/8/layout/hierarchy1"/>
    <dgm:cxn modelId="{CE438B91-257E-47DB-BE57-2D0DFA608626}" type="presParOf" srcId="{E2498F23-4601-4F7A-85DC-089D278DBB2A}" destId="{98C6B751-9AB0-4C34-B56E-78EAB38BAE74}" srcOrd="0" destOrd="0" presId="urn:microsoft.com/office/officeart/2005/8/layout/hierarchy1"/>
    <dgm:cxn modelId="{C35C2594-91E4-4998-8BA7-4A8961E99A2F}" type="presParOf" srcId="{E2498F23-4601-4F7A-85DC-089D278DBB2A}" destId="{46CCCDD7-4861-493A-9E5A-46FF65D4455C}" srcOrd="1" destOrd="0" presId="urn:microsoft.com/office/officeart/2005/8/layout/hierarchy1"/>
    <dgm:cxn modelId="{296FF563-098A-4DC3-8F5C-B3A5F0E0D940}" type="presParOf" srcId="{B6832336-4833-44C7-94E4-9416F36C0FE9}" destId="{C1703075-1152-4649-AF77-391496CCAD28}" srcOrd="1" destOrd="0" presId="urn:microsoft.com/office/officeart/2005/8/layout/hierarchy1"/>
    <dgm:cxn modelId="{B1236177-73BF-4190-BD08-B4BAAD94BB3D}" type="presParOf" srcId="{085995CC-343D-4430-9823-3505ADCFF76E}" destId="{BD7505FC-0632-4E5C-BE49-85EA42D951D8}" srcOrd="2" destOrd="0" presId="urn:microsoft.com/office/officeart/2005/8/layout/hierarchy1"/>
    <dgm:cxn modelId="{8F3DE873-8724-4250-B0FA-F53243848F3A}" type="presParOf" srcId="{085995CC-343D-4430-9823-3505ADCFF76E}" destId="{34A48F50-F4E1-4666-82E5-E0E065569FF2}" srcOrd="3" destOrd="0" presId="urn:microsoft.com/office/officeart/2005/8/layout/hierarchy1"/>
    <dgm:cxn modelId="{9682CE11-D5E8-4879-8C12-F57B95710D71}" type="presParOf" srcId="{34A48F50-F4E1-4666-82E5-E0E065569FF2}" destId="{0538FBA4-E247-4F56-A279-610AD16698E0}" srcOrd="0" destOrd="0" presId="urn:microsoft.com/office/officeart/2005/8/layout/hierarchy1"/>
    <dgm:cxn modelId="{781EBC23-BC71-48CD-996E-16296307BDCD}" type="presParOf" srcId="{0538FBA4-E247-4F56-A279-610AD16698E0}" destId="{37B6F7E7-739B-49E3-8431-454DB9A08763}" srcOrd="0" destOrd="0" presId="urn:microsoft.com/office/officeart/2005/8/layout/hierarchy1"/>
    <dgm:cxn modelId="{CE04A461-FBD5-40EF-A184-CF28AAFF3D58}" type="presParOf" srcId="{0538FBA4-E247-4F56-A279-610AD16698E0}" destId="{D8AD7E09-1AA5-40C4-9A4E-9931F9A5BDB3}" srcOrd="1" destOrd="0" presId="urn:microsoft.com/office/officeart/2005/8/layout/hierarchy1"/>
    <dgm:cxn modelId="{8C24FE48-706F-4B0B-87AA-306AD972F635}" type="presParOf" srcId="{34A48F50-F4E1-4666-82E5-E0E065569FF2}" destId="{DD1BCDEA-DEE0-4EEE-A20D-C0B619ED5511}" srcOrd="1" destOrd="0" presId="urn:microsoft.com/office/officeart/2005/8/layout/hierarchy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916893-C927-4F12-A213-D1C6FCD626FA}" type="doc">
      <dgm:prSet loTypeId="urn:microsoft.com/office/officeart/2005/8/layout/chevron2" loCatId="process" qsTypeId="urn:microsoft.com/office/officeart/2005/8/quickstyle/3d3" qsCatId="3D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94468833-7A5B-42E6-8083-F81371F378BD}">
      <dgm:prSet/>
      <dgm:spPr/>
      <dgm:t>
        <a:bodyPr/>
        <a:lstStyle/>
        <a:p>
          <a:pPr rtl="0"/>
          <a:r>
            <a:rPr lang="zh-CN" b="1" dirty="0" smtClean="0">
              <a:solidFill>
                <a:srgbClr val="000000"/>
              </a:solidFill>
            </a:rPr>
            <a:t>磊晶制程</a:t>
          </a:r>
          <a:endParaRPr lang="en-US" b="1" dirty="0">
            <a:solidFill>
              <a:srgbClr val="000000"/>
            </a:solidFill>
          </a:endParaRPr>
        </a:p>
      </dgm:t>
    </dgm:pt>
    <dgm:pt modelId="{372510E2-EB81-4497-A0C6-A856DC5AF355}" type="parTrans" cxnId="{F08605C0-B164-4280-8497-0B6787BF4D9D}">
      <dgm:prSet/>
      <dgm:spPr/>
      <dgm:t>
        <a:bodyPr/>
        <a:lstStyle/>
        <a:p>
          <a:endParaRPr lang="zh-CN" altLang="en-US"/>
        </a:p>
      </dgm:t>
    </dgm:pt>
    <dgm:pt modelId="{A30A2B58-8455-442E-B494-8C5EA0C6361F}" type="sibTrans" cxnId="{F08605C0-B164-4280-8497-0B6787BF4D9D}">
      <dgm:prSet/>
      <dgm:spPr/>
      <dgm:t>
        <a:bodyPr/>
        <a:lstStyle/>
        <a:p>
          <a:endParaRPr lang="zh-CN" altLang="en-US"/>
        </a:p>
      </dgm:t>
    </dgm:pt>
    <dgm:pt modelId="{2E2EA23A-8538-4F54-AAF4-27AB9FACB9AB}">
      <dgm:prSet custT="1"/>
      <dgm:spPr/>
      <dgm:t>
        <a:bodyPr/>
        <a:lstStyle/>
        <a:p>
          <a:pPr rtl="0"/>
          <a:r>
            <a:rPr lang="zh-CN" sz="2400" dirty="0" smtClean="0"/>
            <a:t>在蓝宝石基板（</a:t>
          </a:r>
          <a:r>
            <a:rPr lang="en-US" sz="2400" dirty="0" smtClean="0"/>
            <a:t>Sapphire</a:t>
          </a:r>
          <a:r>
            <a:rPr lang="zh-CN" sz="2400" dirty="0" smtClean="0"/>
            <a:t>）上成长氮化稼系磊晶层，成品简称</a:t>
          </a:r>
          <a:r>
            <a:rPr lang="en-US" sz="2400" dirty="0" err="1" smtClean="0"/>
            <a:t>Epi</a:t>
          </a:r>
          <a:r>
            <a:rPr lang="en-US" sz="2400" dirty="0" smtClean="0"/>
            <a:t> Wafer</a:t>
          </a:r>
          <a:endParaRPr lang="zh-CN" sz="2400" dirty="0"/>
        </a:p>
      </dgm:t>
    </dgm:pt>
    <dgm:pt modelId="{81AFBDB2-FDAE-4BF1-B1B8-FF5D0FEC60E9}" type="parTrans" cxnId="{159AC032-B7A2-4267-978C-6EC8C0B38FC9}">
      <dgm:prSet/>
      <dgm:spPr/>
      <dgm:t>
        <a:bodyPr/>
        <a:lstStyle/>
        <a:p>
          <a:endParaRPr lang="zh-CN" altLang="en-US"/>
        </a:p>
      </dgm:t>
    </dgm:pt>
    <dgm:pt modelId="{E414568D-D1E4-4E2C-9CAB-93232199BD06}" type="sibTrans" cxnId="{159AC032-B7A2-4267-978C-6EC8C0B38FC9}">
      <dgm:prSet/>
      <dgm:spPr/>
      <dgm:t>
        <a:bodyPr/>
        <a:lstStyle/>
        <a:p>
          <a:endParaRPr lang="zh-CN" altLang="en-US"/>
        </a:p>
      </dgm:t>
    </dgm:pt>
    <dgm:pt modelId="{7F9962E4-8B64-429C-A0A0-B22E09BE49D7}">
      <dgm:prSet/>
      <dgm:spPr/>
      <dgm:t>
        <a:bodyPr/>
        <a:lstStyle/>
        <a:p>
          <a:pPr rtl="0"/>
          <a:r>
            <a:rPr lang="zh-CN" b="1" dirty="0" smtClean="0">
              <a:solidFill>
                <a:srgbClr val="000000"/>
              </a:solidFill>
            </a:rPr>
            <a:t>前制程（</a:t>
          </a:r>
          <a:r>
            <a:rPr lang="en-US" b="1" dirty="0" smtClean="0">
              <a:solidFill>
                <a:srgbClr val="000000"/>
              </a:solidFill>
            </a:rPr>
            <a:t>Front End</a:t>
          </a:r>
          <a:r>
            <a:rPr lang="zh-CN" b="1" dirty="0" smtClean="0">
              <a:solidFill>
                <a:srgbClr val="000000"/>
              </a:solidFill>
            </a:rPr>
            <a:t>）</a:t>
          </a:r>
          <a:endParaRPr lang="en-US" b="1" dirty="0">
            <a:solidFill>
              <a:srgbClr val="000000"/>
            </a:solidFill>
          </a:endParaRPr>
        </a:p>
      </dgm:t>
    </dgm:pt>
    <dgm:pt modelId="{E237F977-0858-47A0-B5A2-3C8BFA20FCCB}" type="parTrans" cxnId="{98CD5293-3093-448E-90DD-E6FEA79E6666}">
      <dgm:prSet/>
      <dgm:spPr/>
      <dgm:t>
        <a:bodyPr/>
        <a:lstStyle/>
        <a:p>
          <a:endParaRPr lang="zh-CN" altLang="en-US"/>
        </a:p>
      </dgm:t>
    </dgm:pt>
    <dgm:pt modelId="{D55EE0AC-C59A-410C-8605-AFC3572FB936}" type="sibTrans" cxnId="{98CD5293-3093-448E-90DD-E6FEA79E6666}">
      <dgm:prSet/>
      <dgm:spPr/>
      <dgm:t>
        <a:bodyPr/>
        <a:lstStyle/>
        <a:p>
          <a:endParaRPr lang="zh-CN" altLang="en-US"/>
        </a:p>
      </dgm:t>
    </dgm:pt>
    <dgm:pt modelId="{8B3B1F82-BAD3-47D9-B694-7D2BD04C3574}">
      <dgm:prSet custT="1"/>
      <dgm:spPr/>
      <dgm:t>
        <a:bodyPr/>
        <a:lstStyle/>
        <a:p>
          <a:pPr rtl="0"/>
          <a:r>
            <a:rPr lang="zh-CN" sz="2400" dirty="0" smtClean="0"/>
            <a:t>包括晶片电极形成及晶圆抽样针测两大步骤</a:t>
          </a:r>
          <a:endParaRPr lang="en-US" sz="2400" dirty="0"/>
        </a:p>
      </dgm:t>
    </dgm:pt>
    <dgm:pt modelId="{0D29F7D3-1ADF-4BCB-836F-351293CCF2B2}" type="parTrans" cxnId="{A3B4CA2F-4B80-4C9E-90A9-97076B0D701B}">
      <dgm:prSet/>
      <dgm:spPr/>
      <dgm:t>
        <a:bodyPr/>
        <a:lstStyle/>
        <a:p>
          <a:endParaRPr lang="zh-CN" altLang="en-US"/>
        </a:p>
      </dgm:t>
    </dgm:pt>
    <dgm:pt modelId="{4520C853-99BC-4B8C-B16F-35D361F53897}" type="sibTrans" cxnId="{A3B4CA2F-4B80-4C9E-90A9-97076B0D701B}">
      <dgm:prSet/>
      <dgm:spPr/>
      <dgm:t>
        <a:bodyPr/>
        <a:lstStyle/>
        <a:p>
          <a:endParaRPr lang="zh-CN" altLang="en-US"/>
        </a:p>
      </dgm:t>
    </dgm:pt>
    <dgm:pt modelId="{433CB64D-EAC9-4BCD-99B5-6AC3E7EA9672}">
      <dgm:prSet/>
      <dgm:spPr/>
      <dgm:t>
        <a:bodyPr/>
        <a:lstStyle/>
        <a:p>
          <a:pPr rtl="0"/>
          <a:r>
            <a:rPr lang="zh-CN" b="1" dirty="0" smtClean="0">
              <a:solidFill>
                <a:srgbClr val="000000"/>
              </a:solidFill>
            </a:rPr>
            <a:t>后段制程（</a:t>
          </a:r>
          <a:r>
            <a:rPr lang="en-US" b="1" dirty="0" smtClean="0">
              <a:solidFill>
                <a:srgbClr val="000000"/>
              </a:solidFill>
            </a:rPr>
            <a:t>Back End</a:t>
          </a:r>
          <a:r>
            <a:rPr lang="zh-CN" b="1" dirty="0" smtClean="0">
              <a:solidFill>
                <a:srgbClr val="000000"/>
              </a:solidFill>
            </a:rPr>
            <a:t>）</a:t>
          </a:r>
          <a:endParaRPr lang="en-US" b="1" dirty="0">
            <a:solidFill>
              <a:srgbClr val="000000"/>
            </a:solidFill>
          </a:endParaRPr>
        </a:p>
      </dgm:t>
    </dgm:pt>
    <dgm:pt modelId="{F9A3F0A6-D642-4EA3-8692-F3C8A345A49F}" type="parTrans" cxnId="{74BF1B52-066A-4FC7-B49D-1E25E2A6F02D}">
      <dgm:prSet/>
      <dgm:spPr/>
      <dgm:t>
        <a:bodyPr/>
        <a:lstStyle/>
        <a:p>
          <a:endParaRPr lang="zh-CN" altLang="en-US"/>
        </a:p>
      </dgm:t>
    </dgm:pt>
    <dgm:pt modelId="{6C09F59F-CB51-4D41-812D-30650D3314A8}" type="sibTrans" cxnId="{74BF1B52-066A-4FC7-B49D-1E25E2A6F02D}">
      <dgm:prSet/>
      <dgm:spPr/>
      <dgm:t>
        <a:bodyPr/>
        <a:lstStyle/>
        <a:p>
          <a:endParaRPr lang="zh-CN" altLang="en-US"/>
        </a:p>
      </dgm:t>
    </dgm:pt>
    <dgm:pt modelId="{83AA6D44-F52B-4E8F-8DB5-BB632B9ABFC4}">
      <dgm:prSet custT="1"/>
      <dgm:spPr/>
      <dgm:t>
        <a:bodyPr/>
        <a:lstStyle/>
        <a:p>
          <a:pPr rtl="0"/>
          <a:r>
            <a:rPr lang="zh-CN" sz="2400" dirty="0" smtClean="0"/>
            <a:t>晶片电子特性针测、晶圆研磨</a:t>
          </a:r>
          <a:r>
            <a:rPr lang="en-US" sz="2400" dirty="0" smtClean="0"/>
            <a:t>/</a:t>
          </a:r>
          <a:r>
            <a:rPr lang="zh-CN" sz="2400" dirty="0" smtClean="0"/>
            <a:t>切割、分类、目检帖标签入库</a:t>
          </a:r>
          <a:r>
            <a:rPr lang="en-US" sz="2400" dirty="0" smtClean="0"/>
            <a:t>…</a:t>
          </a:r>
          <a:endParaRPr lang="zh-CN" sz="2400" dirty="0"/>
        </a:p>
      </dgm:t>
    </dgm:pt>
    <dgm:pt modelId="{36689E41-C58A-4930-8CDD-798F07615592}" type="parTrans" cxnId="{6F24F04F-C9E6-477C-9812-A182BF0F98F1}">
      <dgm:prSet/>
      <dgm:spPr/>
      <dgm:t>
        <a:bodyPr/>
        <a:lstStyle/>
        <a:p>
          <a:endParaRPr lang="zh-CN" altLang="en-US"/>
        </a:p>
      </dgm:t>
    </dgm:pt>
    <dgm:pt modelId="{68157184-7CA6-43E9-A49A-C19EF0BA78DF}" type="sibTrans" cxnId="{6F24F04F-C9E6-477C-9812-A182BF0F98F1}">
      <dgm:prSet/>
      <dgm:spPr/>
      <dgm:t>
        <a:bodyPr/>
        <a:lstStyle/>
        <a:p>
          <a:endParaRPr lang="zh-CN" altLang="en-US"/>
        </a:p>
      </dgm:t>
    </dgm:pt>
    <dgm:pt modelId="{DF8650A2-CF73-4391-8EA4-D35844406DF8}" type="pres">
      <dgm:prSet presAssocID="{3D916893-C927-4F12-A213-D1C6FCD626F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1ED5F71-433C-49C7-B214-9F3CFD59B2B4}" type="pres">
      <dgm:prSet presAssocID="{94468833-7A5B-42E6-8083-F81371F378BD}" presName="composite" presStyleCnt="0"/>
      <dgm:spPr/>
    </dgm:pt>
    <dgm:pt modelId="{F619487D-3387-43CB-BA95-BBBAB812F94E}" type="pres">
      <dgm:prSet presAssocID="{94468833-7A5B-42E6-8083-F81371F378BD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36D7CC-0755-4E12-A77C-FDE8318A0951}" type="pres">
      <dgm:prSet presAssocID="{94468833-7A5B-42E6-8083-F81371F378BD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7C3A82-DDF9-4423-AE0C-6272FF7BC7AF}" type="pres">
      <dgm:prSet presAssocID="{A30A2B58-8455-442E-B494-8C5EA0C6361F}" presName="sp" presStyleCnt="0"/>
      <dgm:spPr/>
    </dgm:pt>
    <dgm:pt modelId="{AB6ED4EE-44B8-4BD5-A768-15BA3D683D0D}" type="pres">
      <dgm:prSet presAssocID="{7F9962E4-8B64-429C-A0A0-B22E09BE49D7}" presName="composite" presStyleCnt="0"/>
      <dgm:spPr/>
    </dgm:pt>
    <dgm:pt modelId="{EF604FA7-C583-4681-82D5-FE05D6F56CC8}" type="pres">
      <dgm:prSet presAssocID="{7F9962E4-8B64-429C-A0A0-B22E09BE49D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1623A1-0DED-46D2-A0BA-5FBB4B026987}" type="pres">
      <dgm:prSet presAssocID="{7F9962E4-8B64-429C-A0A0-B22E09BE49D7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F209CE-0833-4C8E-99DA-34DC5190050D}" type="pres">
      <dgm:prSet presAssocID="{D55EE0AC-C59A-410C-8605-AFC3572FB936}" presName="sp" presStyleCnt="0"/>
      <dgm:spPr/>
    </dgm:pt>
    <dgm:pt modelId="{07FA7907-EBC0-4A3F-B505-525D0D6CDF81}" type="pres">
      <dgm:prSet presAssocID="{433CB64D-EAC9-4BCD-99B5-6AC3E7EA9672}" presName="composite" presStyleCnt="0"/>
      <dgm:spPr/>
    </dgm:pt>
    <dgm:pt modelId="{87A9532F-76D6-4B0F-9513-E0B4E9EB1A46}" type="pres">
      <dgm:prSet presAssocID="{433CB64D-EAC9-4BCD-99B5-6AC3E7EA967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6D40CD-DCED-44C3-840D-5BA4337E1907}" type="pres">
      <dgm:prSet presAssocID="{433CB64D-EAC9-4BCD-99B5-6AC3E7EA967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4BF1B52-066A-4FC7-B49D-1E25E2A6F02D}" srcId="{3D916893-C927-4F12-A213-D1C6FCD626FA}" destId="{433CB64D-EAC9-4BCD-99B5-6AC3E7EA9672}" srcOrd="2" destOrd="0" parTransId="{F9A3F0A6-D642-4EA3-8692-F3C8A345A49F}" sibTransId="{6C09F59F-CB51-4D41-812D-30650D3314A8}"/>
    <dgm:cxn modelId="{A02BB301-D69A-4B9B-9E3A-0565EE55713E}" type="presOf" srcId="{433CB64D-EAC9-4BCD-99B5-6AC3E7EA9672}" destId="{87A9532F-76D6-4B0F-9513-E0B4E9EB1A46}" srcOrd="0" destOrd="0" presId="urn:microsoft.com/office/officeart/2005/8/layout/chevron2"/>
    <dgm:cxn modelId="{91543D74-9EA9-4BE3-A1F9-808625D3CF29}" type="presOf" srcId="{8B3B1F82-BAD3-47D9-B694-7D2BD04C3574}" destId="{7A1623A1-0DED-46D2-A0BA-5FBB4B026987}" srcOrd="0" destOrd="0" presId="urn:microsoft.com/office/officeart/2005/8/layout/chevron2"/>
    <dgm:cxn modelId="{CE5A0CC4-F7DB-4875-8D1B-D60A8E390C20}" type="presOf" srcId="{2E2EA23A-8538-4F54-AAF4-27AB9FACB9AB}" destId="{DB36D7CC-0755-4E12-A77C-FDE8318A0951}" srcOrd="0" destOrd="0" presId="urn:microsoft.com/office/officeart/2005/8/layout/chevron2"/>
    <dgm:cxn modelId="{159AC032-B7A2-4267-978C-6EC8C0B38FC9}" srcId="{94468833-7A5B-42E6-8083-F81371F378BD}" destId="{2E2EA23A-8538-4F54-AAF4-27AB9FACB9AB}" srcOrd="0" destOrd="0" parTransId="{81AFBDB2-FDAE-4BF1-B1B8-FF5D0FEC60E9}" sibTransId="{E414568D-D1E4-4E2C-9CAB-93232199BD06}"/>
    <dgm:cxn modelId="{6F24F04F-C9E6-477C-9812-A182BF0F98F1}" srcId="{433CB64D-EAC9-4BCD-99B5-6AC3E7EA9672}" destId="{83AA6D44-F52B-4E8F-8DB5-BB632B9ABFC4}" srcOrd="0" destOrd="0" parTransId="{36689E41-C58A-4930-8CDD-798F07615592}" sibTransId="{68157184-7CA6-43E9-A49A-C19EF0BA78DF}"/>
    <dgm:cxn modelId="{F08605C0-B164-4280-8497-0B6787BF4D9D}" srcId="{3D916893-C927-4F12-A213-D1C6FCD626FA}" destId="{94468833-7A5B-42E6-8083-F81371F378BD}" srcOrd="0" destOrd="0" parTransId="{372510E2-EB81-4497-A0C6-A856DC5AF355}" sibTransId="{A30A2B58-8455-442E-B494-8C5EA0C6361F}"/>
    <dgm:cxn modelId="{A3B4CA2F-4B80-4C9E-90A9-97076B0D701B}" srcId="{7F9962E4-8B64-429C-A0A0-B22E09BE49D7}" destId="{8B3B1F82-BAD3-47D9-B694-7D2BD04C3574}" srcOrd="0" destOrd="0" parTransId="{0D29F7D3-1ADF-4BCB-836F-351293CCF2B2}" sibTransId="{4520C853-99BC-4B8C-B16F-35D361F53897}"/>
    <dgm:cxn modelId="{2C58B793-8F1B-4CAC-8D7A-2B1FE5296D78}" type="presOf" srcId="{7F9962E4-8B64-429C-A0A0-B22E09BE49D7}" destId="{EF604FA7-C583-4681-82D5-FE05D6F56CC8}" srcOrd="0" destOrd="0" presId="urn:microsoft.com/office/officeart/2005/8/layout/chevron2"/>
    <dgm:cxn modelId="{116BAD4B-A39B-42F5-A401-B2F791A10297}" type="presOf" srcId="{83AA6D44-F52B-4E8F-8DB5-BB632B9ABFC4}" destId="{256D40CD-DCED-44C3-840D-5BA4337E1907}" srcOrd="0" destOrd="0" presId="urn:microsoft.com/office/officeart/2005/8/layout/chevron2"/>
    <dgm:cxn modelId="{98CD5293-3093-448E-90DD-E6FEA79E6666}" srcId="{3D916893-C927-4F12-A213-D1C6FCD626FA}" destId="{7F9962E4-8B64-429C-A0A0-B22E09BE49D7}" srcOrd="1" destOrd="0" parTransId="{E237F977-0858-47A0-B5A2-3C8BFA20FCCB}" sibTransId="{D55EE0AC-C59A-410C-8605-AFC3572FB936}"/>
    <dgm:cxn modelId="{C1989D78-0541-45AC-9C00-075CE4F960B2}" type="presOf" srcId="{94468833-7A5B-42E6-8083-F81371F378BD}" destId="{F619487D-3387-43CB-BA95-BBBAB812F94E}" srcOrd="0" destOrd="0" presId="urn:microsoft.com/office/officeart/2005/8/layout/chevron2"/>
    <dgm:cxn modelId="{A0F885F3-A22F-4FBF-A135-53AD32C1EC72}" type="presOf" srcId="{3D916893-C927-4F12-A213-D1C6FCD626FA}" destId="{DF8650A2-CF73-4391-8EA4-D35844406DF8}" srcOrd="0" destOrd="0" presId="urn:microsoft.com/office/officeart/2005/8/layout/chevron2"/>
    <dgm:cxn modelId="{956AE72E-578E-4AB6-9F80-795926CC5180}" type="presParOf" srcId="{DF8650A2-CF73-4391-8EA4-D35844406DF8}" destId="{11ED5F71-433C-49C7-B214-9F3CFD59B2B4}" srcOrd="0" destOrd="0" presId="urn:microsoft.com/office/officeart/2005/8/layout/chevron2"/>
    <dgm:cxn modelId="{2F1C7059-8D28-4354-BCBD-2230B70DE963}" type="presParOf" srcId="{11ED5F71-433C-49C7-B214-9F3CFD59B2B4}" destId="{F619487D-3387-43CB-BA95-BBBAB812F94E}" srcOrd="0" destOrd="0" presId="urn:microsoft.com/office/officeart/2005/8/layout/chevron2"/>
    <dgm:cxn modelId="{3EC305AF-8C62-44E2-903B-666A958B0913}" type="presParOf" srcId="{11ED5F71-433C-49C7-B214-9F3CFD59B2B4}" destId="{DB36D7CC-0755-4E12-A77C-FDE8318A0951}" srcOrd="1" destOrd="0" presId="urn:microsoft.com/office/officeart/2005/8/layout/chevron2"/>
    <dgm:cxn modelId="{569520FE-BB3E-4B3F-8711-70AA18041B90}" type="presParOf" srcId="{DF8650A2-CF73-4391-8EA4-D35844406DF8}" destId="{F27C3A82-DDF9-4423-AE0C-6272FF7BC7AF}" srcOrd="1" destOrd="0" presId="urn:microsoft.com/office/officeart/2005/8/layout/chevron2"/>
    <dgm:cxn modelId="{D67007BB-4A01-4A29-B924-A685C0EDE03E}" type="presParOf" srcId="{DF8650A2-CF73-4391-8EA4-D35844406DF8}" destId="{AB6ED4EE-44B8-4BD5-A768-15BA3D683D0D}" srcOrd="2" destOrd="0" presId="urn:microsoft.com/office/officeart/2005/8/layout/chevron2"/>
    <dgm:cxn modelId="{EB59E0D9-9C99-42A3-A1FC-CF68920786AF}" type="presParOf" srcId="{AB6ED4EE-44B8-4BD5-A768-15BA3D683D0D}" destId="{EF604FA7-C583-4681-82D5-FE05D6F56CC8}" srcOrd="0" destOrd="0" presId="urn:microsoft.com/office/officeart/2005/8/layout/chevron2"/>
    <dgm:cxn modelId="{6EA24518-3979-4115-9B8D-978F56264EEE}" type="presParOf" srcId="{AB6ED4EE-44B8-4BD5-A768-15BA3D683D0D}" destId="{7A1623A1-0DED-46D2-A0BA-5FBB4B026987}" srcOrd="1" destOrd="0" presId="urn:microsoft.com/office/officeart/2005/8/layout/chevron2"/>
    <dgm:cxn modelId="{D442B274-464A-4A39-8311-2F50F49D6986}" type="presParOf" srcId="{DF8650A2-CF73-4391-8EA4-D35844406DF8}" destId="{83F209CE-0833-4C8E-99DA-34DC5190050D}" srcOrd="3" destOrd="0" presId="urn:microsoft.com/office/officeart/2005/8/layout/chevron2"/>
    <dgm:cxn modelId="{58F557D5-83BC-4581-B72F-21EEA3FF1BE1}" type="presParOf" srcId="{DF8650A2-CF73-4391-8EA4-D35844406DF8}" destId="{07FA7907-EBC0-4A3F-B505-525D0D6CDF81}" srcOrd="4" destOrd="0" presId="urn:microsoft.com/office/officeart/2005/8/layout/chevron2"/>
    <dgm:cxn modelId="{CD960F95-B67F-4828-BE5C-A9A51DB30EFC}" type="presParOf" srcId="{07FA7907-EBC0-4A3F-B505-525D0D6CDF81}" destId="{87A9532F-76D6-4B0F-9513-E0B4E9EB1A46}" srcOrd="0" destOrd="0" presId="urn:microsoft.com/office/officeart/2005/8/layout/chevron2"/>
    <dgm:cxn modelId="{952693E3-EF24-4336-9E0A-8F65F9EEFC26}" type="presParOf" srcId="{07FA7907-EBC0-4A3F-B505-525D0D6CDF81}" destId="{256D40CD-DCED-44C3-840D-5BA4337E1907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CC1F1-5368-4F60-B6EE-4FC8EE96264D}" type="datetimeFigureOut">
              <a:rPr lang="zh-CN" altLang="en-US" smtClean="0"/>
              <a:pPr/>
              <a:t>2012/2/17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0513-2612-447E-A55F-742FC414B95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1CEB4-EF6D-4BED-A6F9-0D0A0C48368B}" type="datetimeFigureOut">
              <a:rPr lang="zh-CN" altLang="en-US" smtClean="0"/>
              <a:pPr/>
              <a:t>2012/2/17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477A5-5E00-473B-9CAE-97437C0D51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5720" y="71438"/>
            <a:ext cx="7000924" cy="642918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7EF3BB-FBE5-4CBA-89D8-E8837BA7F9A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E:\D\SSL公司文件\fengmian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5720" y="142876"/>
            <a:ext cx="7000924" cy="642918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>
                    <a:lumMod val="50000"/>
                  </a:schemeClr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5643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FE7EF3BB-FBE5-4CBA-89D8-E8837BA7F9A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B712F-0A58-4DE7-8048-73CEE9EA5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288" y="1347788"/>
            <a:ext cx="7758112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60BDC-B311-4F16-B109-75830379C4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6288" y="1347788"/>
            <a:ext cx="3802062" cy="49149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7788"/>
            <a:ext cx="3803650" cy="49149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3536D-E9CC-4D18-95CD-2BD67C323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5555B-4BD0-4FF2-B6EA-2748D54ED9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D1CD3-FA06-4599-A90C-E0B8472AB3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.doc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2.xls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8064" y="836712"/>
            <a:ext cx="3168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课程名称：芯片知识介绍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课程版本号：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课程编制：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课程讲解：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培训对象：产线基层员工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-71470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总流程（以蓝光例）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776288" y="1347788"/>
          <a:ext cx="7758112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7"/>
          <p:cNvSpPr txBox="1">
            <a:spLocks noChangeArrowheads="1"/>
          </p:cNvSpPr>
          <p:nvPr/>
        </p:nvSpPr>
        <p:spPr bwMode="auto">
          <a:xfrm>
            <a:off x="838200" y="1600200"/>
            <a:ext cx="7467600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1.</a:t>
            </a:r>
            <a:r>
              <a:rPr lang="zh-CN" altLang="en-US"/>
              <a:t>磊晶片透过不同磊晶成长法，制造</a:t>
            </a:r>
            <a:r>
              <a:rPr lang="en-US" altLang="zh-CN"/>
              <a:t>Ⅲ Ⅴ</a:t>
            </a:r>
            <a:r>
              <a:rPr lang="zh-CN" altLang="en-US"/>
              <a:t>族化合物半导体，如：磷化镓  （</a:t>
            </a:r>
            <a:r>
              <a:rPr lang="en-US" altLang="zh-CN"/>
              <a:t>GaP</a:t>
            </a:r>
            <a:r>
              <a:rPr lang="zh-CN" altLang="en-US"/>
              <a:t>）、砷化镓（</a:t>
            </a:r>
            <a:r>
              <a:rPr lang="en-US" altLang="zh-CN"/>
              <a:t>GaAs</a:t>
            </a:r>
            <a:r>
              <a:rPr lang="zh-CN" altLang="en-US"/>
              <a:t>）、磷砷化镓</a:t>
            </a:r>
            <a:r>
              <a:rPr lang="en-US" altLang="zh-CN"/>
              <a:t>(AsGaP) </a:t>
            </a:r>
            <a:r>
              <a:rPr lang="zh-CN" altLang="en-US"/>
              <a:t>、砷化铝镓 （</a:t>
            </a:r>
            <a:r>
              <a:rPr lang="en-US" altLang="zh-CN"/>
              <a:t>AlGaAs</a:t>
            </a:r>
            <a:r>
              <a:rPr lang="zh-CN" altLang="en-US"/>
              <a:t>）、磷化铝铟镓（</a:t>
            </a:r>
            <a:r>
              <a:rPr lang="en-US" altLang="zh-CN"/>
              <a:t>AlGaInP</a:t>
            </a:r>
            <a:r>
              <a:rPr lang="zh-CN" altLang="en-US"/>
              <a:t>）、氮化铟镓（</a:t>
            </a:r>
            <a:r>
              <a:rPr lang="en-US" altLang="zh-CN"/>
              <a:t>GaInN</a:t>
            </a:r>
            <a:r>
              <a:rPr lang="zh-CN" altLang="en-US"/>
              <a:t>）等磊片。</a:t>
            </a:r>
          </a:p>
          <a:p>
            <a:r>
              <a:rPr lang="en-US" altLang="zh-CN"/>
              <a:t>2.</a:t>
            </a:r>
            <a:r>
              <a:rPr lang="zh-CN" altLang="en-US"/>
              <a:t>晶片的组成原物料：</a:t>
            </a:r>
          </a:p>
          <a:p>
            <a:r>
              <a:rPr lang="zh-CN" altLang="en-US"/>
              <a:t>   主要为</a:t>
            </a:r>
            <a:r>
              <a:rPr lang="en-US" altLang="zh-CN"/>
              <a:t>Ⅲ—Ⅴ</a:t>
            </a:r>
            <a:r>
              <a:rPr lang="zh-CN" altLang="en-US"/>
              <a:t>及</a:t>
            </a:r>
            <a:r>
              <a:rPr lang="en-US" altLang="zh-CN"/>
              <a:t>Ⅱ—Ⅵ</a:t>
            </a:r>
            <a:r>
              <a:rPr lang="zh-CN" altLang="en-US"/>
              <a:t>族化学元素：磷（</a:t>
            </a:r>
            <a:r>
              <a:rPr lang="en-US" altLang="zh-CN"/>
              <a:t>P</a:t>
            </a:r>
            <a:r>
              <a:rPr lang="zh-CN" altLang="en-US"/>
              <a:t>）、镓（</a:t>
            </a:r>
            <a:r>
              <a:rPr lang="en-US" altLang="zh-CN"/>
              <a:t>Ga</a:t>
            </a:r>
            <a:r>
              <a:rPr lang="zh-CN" altLang="en-US"/>
              <a:t>）、砷（</a:t>
            </a:r>
            <a:r>
              <a:rPr lang="en-US" altLang="zh-CN"/>
              <a:t>As</a:t>
            </a:r>
            <a:r>
              <a:rPr lang="zh-CN" altLang="en-US"/>
              <a:t>）、</a:t>
            </a:r>
          </a:p>
          <a:p>
            <a:r>
              <a:rPr lang="zh-CN" altLang="en-US"/>
              <a:t>   铝（</a:t>
            </a:r>
            <a:r>
              <a:rPr lang="en-US" altLang="zh-CN"/>
              <a:t>Al</a:t>
            </a:r>
            <a:r>
              <a:rPr lang="zh-CN" altLang="en-US"/>
              <a:t>）等。</a:t>
            </a:r>
          </a:p>
          <a:p>
            <a:r>
              <a:rPr lang="zh-CN" altLang="en-US"/>
              <a:t>   如：黄绿色光：磷化镓（</a:t>
            </a:r>
            <a:r>
              <a:rPr lang="en-US" altLang="zh-CN"/>
              <a:t>GaP</a:t>
            </a:r>
            <a:r>
              <a:rPr lang="zh-CN" altLang="en-US"/>
              <a:t>）；</a:t>
            </a:r>
          </a:p>
          <a:p>
            <a:r>
              <a:rPr lang="zh-CN" altLang="en-US"/>
              <a:t>    红    光：砷化铝镓（</a:t>
            </a:r>
            <a:r>
              <a:rPr lang="en-US" altLang="zh-CN"/>
              <a:t>AlGaAs</a:t>
            </a:r>
            <a:r>
              <a:rPr lang="zh-CN" altLang="en-US"/>
              <a:t>）、磷砷化镓（</a:t>
            </a:r>
            <a:r>
              <a:rPr lang="en-US" altLang="zh-CN"/>
              <a:t>AsGaP</a:t>
            </a:r>
            <a:r>
              <a:rPr lang="zh-CN" altLang="en-US"/>
              <a:t>）；</a:t>
            </a:r>
          </a:p>
          <a:p>
            <a:r>
              <a:rPr lang="zh-CN" altLang="en-US"/>
              <a:t>    黄    光：磷化铝铟镓（</a:t>
            </a:r>
            <a:r>
              <a:rPr lang="en-US" altLang="zh-CN"/>
              <a:t>AlGaInP</a:t>
            </a:r>
            <a:r>
              <a:rPr lang="zh-CN" altLang="en-US"/>
              <a:t>）；</a:t>
            </a:r>
          </a:p>
          <a:p>
            <a:r>
              <a:rPr lang="zh-CN" altLang="en-US"/>
              <a:t>    蓝    光：氮化铟镓（</a:t>
            </a:r>
            <a:r>
              <a:rPr lang="en-US" altLang="zh-CN"/>
              <a:t>GaInN</a:t>
            </a:r>
            <a:r>
              <a:rPr lang="zh-CN" altLang="en-US"/>
              <a:t>）。</a:t>
            </a:r>
          </a:p>
          <a:p>
            <a:r>
              <a:rPr lang="en-US" altLang="zh-CN"/>
              <a:t>3.</a:t>
            </a:r>
            <a:r>
              <a:rPr lang="zh-CN" altLang="en-US"/>
              <a:t>所有晶片及</a:t>
            </a:r>
            <a:r>
              <a:rPr lang="en-US" altLang="zh-CN"/>
              <a:t>PAD</a:t>
            </a:r>
            <a:r>
              <a:rPr lang="zh-CN" altLang="en-US"/>
              <a:t>尺寸标注单位均为</a:t>
            </a:r>
            <a:r>
              <a:rPr lang="en-US" altLang="zh-CN"/>
              <a:t>mil</a:t>
            </a:r>
            <a:r>
              <a:rPr lang="zh-CN" altLang="en-US"/>
              <a:t>。</a:t>
            </a:r>
          </a:p>
          <a:p>
            <a:r>
              <a:rPr lang="zh-CN" altLang="en-US"/>
              <a:t>   如：</a:t>
            </a:r>
            <a:r>
              <a:rPr lang="en-US" altLang="zh-CN"/>
              <a:t>10mil≈0.250mm</a:t>
            </a:r>
            <a:r>
              <a:rPr lang="zh-CN" altLang="en-US"/>
              <a:t>；   </a:t>
            </a:r>
            <a:r>
              <a:rPr lang="en-US" altLang="zh-CN"/>
              <a:t>11mil≈0.280mm</a:t>
            </a:r>
            <a:r>
              <a:rPr lang="zh-CN" altLang="en-US"/>
              <a:t>；</a:t>
            </a:r>
          </a:p>
          <a:p>
            <a:r>
              <a:rPr lang="en-US" altLang="zh-CN"/>
              <a:t>   12mil≈0.300mm</a:t>
            </a:r>
            <a:r>
              <a:rPr lang="zh-CN" altLang="en-US"/>
              <a:t>；   </a:t>
            </a:r>
            <a:r>
              <a:rPr lang="en-US" altLang="zh-CN"/>
              <a:t>8mil≈0.203mm</a:t>
            </a:r>
            <a:r>
              <a:rPr lang="zh-CN" altLang="en-US"/>
              <a:t>；</a:t>
            </a:r>
          </a:p>
          <a:p>
            <a:pPr>
              <a:spcBef>
                <a:spcPct val="50000"/>
              </a:spcBef>
            </a:pPr>
            <a:endParaRPr lang="zh-CN" alt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371600"/>
            <a:ext cx="7870825" cy="4953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7229475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LED</a:t>
            </a:r>
            <a:r>
              <a:rPr lang="zh-CN" altLang="en-US" sz="2400"/>
              <a:t>发光原理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2"/>
          <a:srcRect l="6593" t="13370" r="5495" b="4735"/>
          <a:stretch>
            <a:fillRect/>
          </a:stretch>
        </p:blipFill>
        <p:spPr bwMode="auto">
          <a:xfrm>
            <a:off x="1676400" y="1524000"/>
            <a:ext cx="6096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524000" y="10668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电流与电压关系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/>
          <a:srcRect l="5814" t="15068" r="2325" b="9592"/>
          <a:stretch>
            <a:fillRect/>
          </a:stretch>
        </p:blipFill>
        <p:spPr bwMode="auto">
          <a:xfrm>
            <a:off x="1524000" y="1905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447800" y="12954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电流与波长的关系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/>
          <p:cNvPicPr>
            <a:picLocks noChangeAspect="1" noChangeArrowheads="1"/>
          </p:cNvPicPr>
          <p:nvPr/>
        </p:nvPicPr>
        <p:blipFill>
          <a:blip r:embed="rId2"/>
          <a:srcRect l="6319" t="14781" r="2686" b="3926"/>
          <a:stretch>
            <a:fillRect/>
          </a:stretch>
        </p:blipFill>
        <p:spPr bwMode="auto">
          <a:xfrm>
            <a:off x="1524000" y="1600200"/>
            <a:ext cx="5486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676400" y="11430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温度与波长的关系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/>
          <a:srcRect l="7262" t="14160" r="757" b="4425"/>
          <a:stretch>
            <a:fillRect/>
          </a:stretch>
        </p:blipFill>
        <p:spPr bwMode="auto">
          <a:xfrm>
            <a:off x="1447800" y="1905000"/>
            <a:ext cx="5791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6"/>
          <p:cNvSpPr txBox="1">
            <a:spLocks noChangeArrowheads="1"/>
          </p:cNvSpPr>
          <p:nvPr/>
        </p:nvSpPr>
        <p:spPr bwMode="auto">
          <a:xfrm>
            <a:off x="1371600" y="12954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温度与光强的关系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2"/>
          <a:srcRect l="5856" t="12227" r="5124" b="5676"/>
          <a:stretch>
            <a:fillRect/>
          </a:stretch>
        </p:blipFill>
        <p:spPr bwMode="auto">
          <a:xfrm>
            <a:off x="1600200" y="1676400"/>
            <a:ext cx="5791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600200" y="1066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温度与电压的关系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6288" y="1414463"/>
            <a:ext cx="7758112" cy="4781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>
          <a:xfrm>
            <a:off x="785786" y="-24"/>
            <a:ext cx="4572032" cy="571504"/>
          </a:xfrm>
        </p:spPr>
        <p:txBody>
          <a:bodyPr/>
          <a:lstStyle/>
          <a:p>
            <a:r>
              <a:rPr lang="zh-CN" altLang="en-US" sz="3600" dirty="0" smtClean="0">
                <a:solidFill>
                  <a:schemeClr val="tx2"/>
                </a:solidFill>
                <a:ea typeface="宋体" charset="-122"/>
              </a:rPr>
              <a:t>晶片基本知识介绍</a:t>
            </a:r>
            <a:r>
              <a:rPr lang="zh-CN" altLang="en-US" sz="3600" dirty="0" smtClean="0">
                <a:ea typeface="宋体" charset="-122"/>
              </a:rPr>
              <a:t>   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3428992" y="2214554"/>
          <a:ext cx="1813031" cy="1643060"/>
        </p:xfrm>
        <a:graphic>
          <a:graphicData uri="http://schemas.openxmlformats.org/presentationml/2006/ole">
            <p:oleObj spid="_x0000_s1026" name="Document" showAsIcon="1" r:id="rId3" imgW="914400" imgH="828720" progId="Word.Documen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71406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b="0" dirty="0" smtClean="0">
                <a:solidFill>
                  <a:schemeClr val="tx2"/>
                </a:solidFill>
                <a:ea typeface="宋体" charset="-122"/>
              </a:rPr>
              <a:t>晶片的正确使用及影响因素</a:t>
            </a:r>
          </a:p>
        </p:txBody>
      </p:sp>
      <p:sp>
        <p:nvSpPr>
          <p:cNvPr id="20483" name="Text Box 13"/>
          <p:cNvSpPr txBox="1">
            <a:spLocks noChangeArrowheads="1"/>
          </p:cNvSpPr>
          <p:nvPr/>
        </p:nvSpPr>
        <p:spPr bwMode="auto">
          <a:xfrm>
            <a:off x="762000" y="1676400"/>
            <a:ext cx="75438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/>
              <a:t>1.</a:t>
            </a:r>
            <a:r>
              <a:rPr lang="zh-CN" altLang="en-US"/>
              <a:t>晶片的正确使用：</a:t>
            </a:r>
          </a:p>
          <a:p>
            <a:pPr marL="342900" indent="-342900"/>
            <a:r>
              <a:rPr lang="zh-CN" altLang="en-US"/>
              <a:t>   固好晶片的材料原则上要求室内湿度在</a:t>
            </a:r>
            <a:r>
              <a:rPr lang="en-US" altLang="zh-CN"/>
              <a:t>40</a:t>
            </a:r>
            <a:r>
              <a:rPr lang="zh-CN" altLang="en-US"/>
              <a:t>以下。</a:t>
            </a:r>
          </a:p>
          <a:p>
            <a:pPr marL="342900" indent="-342900"/>
            <a:r>
              <a:rPr lang="zh-CN" altLang="en-US"/>
              <a:t>   晶片扩张温度设定：自动片蓝膜：</a:t>
            </a:r>
            <a:r>
              <a:rPr lang="en-US" altLang="zh-CN"/>
              <a:t>40℃±10℃</a:t>
            </a:r>
            <a:r>
              <a:rPr lang="zh-CN" altLang="en-US"/>
              <a:t>；</a:t>
            </a:r>
          </a:p>
          <a:p>
            <a:pPr marL="342900" indent="-342900"/>
            <a:r>
              <a:rPr lang="zh-CN" altLang="en-US"/>
              <a:t>   手动片白膜：</a:t>
            </a:r>
            <a:r>
              <a:rPr lang="en-US" altLang="zh-CN"/>
              <a:t>40℃±10℃</a:t>
            </a:r>
          </a:p>
          <a:p>
            <a:pPr marL="342900" indent="-342900"/>
            <a:r>
              <a:rPr lang="zh-CN" altLang="en-US"/>
              <a:t>   扩张越开，背胶胶量好管控，不易造成银胶过高</a:t>
            </a:r>
            <a:r>
              <a:rPr lang="en-US" altLang="zh-CN"/>
              <a:t>IR</a:t>
            </a:r>
            <a:r>
              <a:rPr lang="zh-CN" altLang="en-US"/>
              <a:t>，间隔以</a:t>
            </a:r>
            <a:r>
              <a:rPr lang="en-US" altLang="zh-CN"/>
              <a:t>1.86 mm</a:t>
            </a:r>
            <a:r>
              <a:rPr lang="zh-CN" altLang="en-US"/>
              <a:t>为     佳。银胶量为晶片高度的</a:t>
            </a:r>
            <a:r>
              <a:rPr lang="en-US" altLang="zh-CN"/>
              <a:t>2/5</a:t>
            </a:r>
            <a:r>
              <a:rPr lang="zh-CN" altLang="en-US"/>
              <a:t>最佳，</a:t>
            </a:r>
            <a:r>
              <a:rPr lang="en-US" altLang="zh-CN"/>
              <a:t>(1/4~1/2</a:t>
            </a:r>
            <a:r>
              <a:rPr lang="zh-CN" altLang="en-US"/>
              <a:t>晶片高度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  <a:p>
            <a:pPr marL="342900" indent="-342900"/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2. Bonding </a:t>
            </a:r>
            <a:r>
              <a:rPr lang="zh-CN" altLang="en-US"/>
              <a:t>焊接位置及压力对晶片电性均会有影响。</a:t>
            </a:r>
          </a:p>
          <a:p>
            <a:pPr marL="342900" indent="-342900"/>
            <a:r>
              <a:rPr lang="en-US" altLang="zh-CN"/>
              <a:t>    B/D</a:t>
            </a:r>
            <a:r>
              <a:rPr lang="zh-CN" altLang="en-US"/>
              <a:t>压力重易打损晶片造成晶片内崩，另接电面积小，第一焊点位置打 偏也会影响</a:t>
            </a:r>
            <a:r>
              <a:rPr lang="en-US" altLang="zh-CN"/>
              <a:t>IR</a:t>
            </a:r>
            <a:r>
              <a:rPr lang="zh-CN" altLang="en-US"/>
              <a:t>。故要求每换不同型号的晶片，焊线均需调整距离（钢嘴到第一焊点的距离）及压力。</a:t>
            </a:r>
          </a:p>
          <a:p>
            <a:pPr marL="342900" indent="-342900"/>
            <a:r>
              <a:rPr lang="en-US" altLang="zh-CN"/>
              <a:t>3.</a:t>
            </a:r>
            <a:r>
              <a:rPr lang="zh-CN" altLang="en-US"/>
              <a:t>检测条件：电流设定：</a:t>
            </a:r>
            <a:r>
              <a:rPr lang="en-US" altLang="zh-CN"/>
              <a:t>20mA</a:t>
            </a:r>
            <a:r>
              <a:rPr lang="zh-CN" altLang="en-US"/>
              <a:t>；</a:t>
            </a:r>
          </a:p>
          <a:p>
            <a:pPr marL="342900" indent="-342900"/>
            <a:r>
              <a:rPr lang="zh-CN" altLang="en-US"/>
              <a:t>电压（</a:t>
            </a:r>
            <a:r>
              <a:rPr lang="en-US" altLang="zh-CN"/>
              <a:t>VFV</a:t>
            </a:r>
            <a:r>
              <a:rPr lang="zh-CN" altLang="en-US"/>
              <a:t>）设定根据不同晶片规格设定：</a:t>
            </a:r>
          </a:p>
          <a:p>
            <a:pPr marL="342900" indent="-342900"/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2.0</a:t>
            </a:r>
            <a:r>
              <a:rPr lang="zh-CN" altLang="en-US"/>
              <a:t>；  </a:t>
            </a:r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2.1</a:t>
            </a:r>
            <a:r>
              <a:rPr lang="zh-CN" altLang="en-US"/>
              <a:t>；  </a:t>
            </a:r>
            <a:r>
              <a:rPr lang="en-US" altLang="zh-CN"/>
              <a:t>Y</a:t>
            </a:r>
            <a:r>
              <a:rPr lang="zh-CN" altLang="en-US"/>
              <a:t>：</a:t>
            </a:r>
            <a:r>
              <a:rPr lang="en-US" altLang="zh-CN"/>
              <a:t>2.1</a:t>
            </a:r>
            <a:r>
              <a:rPr lang="zh-CN" altLang="en-US"/>
              <a:t>；  </a:t>
            </a:r>
            <a:r>
              <a:rPr lang="en-US" altLang="zh-CN"/>
              <a:t>H</a:t>
            </a:r>
            <a:r>
              <a:rPr lang="zh-CN" altLang="en-US"/>
              <a:t>：</a:t>
            </a:r>
            <a:r>
              <a:rPr lang="en-US" altLang="zh-CN"/>
              <a:t>2.1</a:t>
            </a:r>
            <a:r>
              <a:rPr lang="zh-CN" altLang="en-US"/>
              <a:t>；</a:t>
            </a:r>
          </a:p>
          <a:p>
            <a:pPr marL="342900" indent="-342900"/>
            <a:r>
              <a:rPr lang="en-US" altLang="zh-CN"/>
              <a:t>SR/SRD/LR/UR</a:t>
            </a:r>
            <a:r>
              <a:rPr lang="zh-CN" altLang="en-US"/>
              <a:t>：</a:t>
            </a:r>
            <a:r>
              <a:rPr lang="en-US" altLang="zh-CN"/>
              <a:t>1.8</a:t>
            </a:r>
            <a:r>
              <a:rPr lang="zh-CN" altLang="en-US"/>
              <a:t>；</a:t>
            </a:r>
            <a:r>
              <a:rPr lang="en-US" altLang="zh-CN"/>
              <a:t>LY/UY</a:t>
            </a:r>
            <a:r>
              <a:rPr lang="zh-CN" altLang="en-US"/>
              <a:t>：</a:t>
            </a:r>
            <a:r>
              <a:rPr lang="en-US" altLang="zh-CN"/>
              <a:t>2.1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412" y="142852"/>
            <a:ext cx="7391400" cy="563563"/>
          </a:xfrm>
        </p:spPr>
        <p:txBody>
          <a:bodyPr/>
          <a:lstStyle/>
          <a:p>
            <a:r>
              <a:rPr lang="zh-CN" altLang="en-US" sz="2800" b="0" dirty="0" smtClean="0">
                <a:solidFill>
                  <a:schemeClr val="tx2"/>
                </a:solidFill>
                <a:ea typeface="宋体" charset="-122"/>
              </a:rPr>
              <a:t>晶片的正确使用及影响因素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影响晶片特性的主要因素：</a:t>
            </a:r>
          </a:p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晶片自身不良：</a:t>
            </a:r>
          </a:p>
          <a:p>
            <a:pPr lvl="1"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晶片切割不良，晶片</a:t>
            </a:r>
            <a:r>
              <a:rPr lang="en-US" altLang="zh-CN" sz="2000" smtClean="0">
                <a:ea typeface="宋体" charset="-122"/>
              </a:rPr>
              <a:t>PAD</a:t>
            </a:r>
            <a:r>
              <a:rPr lang="zh-CN" altLang="en-US" sz="2000" smtClean="0">
                <a:ea typeface="宋体" charset="-122"/>
              </a:rPr>
              <a:t>（接垫）不平整，晶片铝垫镀层不良（有凹洞）。</a:t>
            </a:r>
          </a:p>
          <a:p>
            <a:pPr lvl="1"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晶片材质不良：</a:t>
            </a:r>
          </a:p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影响晶片</a:t>
            </a:r>
            <a:r>
              <a:rPr lang="en-US" altLang="zh-CN" sz="2000" smtClean="0">
                <a:ea typeface="宋体" charset="-122"/>
              </a:rPr>
              <a:t>VF</a:t>
            </a:r>
            <a:r>
              <a:rPr lang="zh-CN" altLang="en-US" sz="2000" smtClean="0">
                <a:ea typeface="宋体" charset="-122"/>
              </a:rPr>
              <a:t>值的主要因素在于晶片背金（晶片背面的金属附著是否够，检测方式可用</a:t>
            </a:r>
            <a:r>
              <a:rPr lang="en-US" altLang="zh-CN" sz="2000" smtClean="0">
                <a:ea typeface="宋体" charset="-122"/>
              </a:rPr>
              <a:t>TAPE</a:t>
            </a:r>
            <a:r>
              <a:rPr lang="zh-CN" altLang="en-US" sz="2000" smtClean="0">
                <a:ea typeface="宋体" charset="-122"/>
              </a:rPr>
              <a:t>贴粘晶片的背面，看底部的金属附著是否会脱落）。（背面金属附著）背金分布有全金、点金，分布不同其电流不同以至影响其</a:t>
            </a:r>
            <a:r>
              <a:rPr lang="en-US" altLang="zh-CN" sz="2000" smtClean="0">
                <a:ea typeface="宋体" charset="-122"/>
              </a:rPr>
              <a:t>VF</a:t>
            </a:r>
            <a:r>
              <a:rPr lang="zh-CN" altLang="en-US" sz="2000" smtClean="0">
                <a:ea typeface="宋体" charset="-122"/>
              </a:rPr>
              <a:t>。</a:t>
            </a:r>
          </a:p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分析晶片首先将外形尺寸及铝垫大小进行测量，因不同大小的晶片制程工艺不同，然后分析所有材料（不同的方面：正面、侧面、上层、中层、下层所用材料均不同）。</a:t>
            </a:r>
          </a:p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一般晶片除了底部不发光，其它五个侧面都能发光，主要靠表面发光，晶片</a:t>
            </a:r>
            <a:r>
              <a:rPr lang="en-US" altLang="zh-CN" sz="2000" smtClean="0">
                <a:ea typeface="宋体" charset="-122"/>
              </a:rPr>
              <a:t>PAD</a:t>
            </a:r>
            <a:r>
              <a:rPr lang="zh-CN" altLang="en-US" sz="2000" smtClean="0">
                <a:ea typeface="宋体" charset="-122"/>
              </a:rPr>
              <a:t>（接电）的大小（及第一焊点线球的大小）会影响晶片的发光。</a:t>
            </a:r>
          </a:p>
          <a:p>
            <a:pPr>
              <a:lnSpc>
                <a:spcPct val="90000"/>
              </a:lnSpc>
            </a:pPr>
            <a:r>
              <a:rPr lang="zh-CN" altLang="en-US" sz="2000" smtClean="0">
                <a:ea typeface="宋体" charset="-122"/>
              </a:rPr>
              <a:t>晶片</a:t>
            </a:r>
            <a:r>
              <a:rPr lang="en-US" altLang="zh-CN" sz="2000" smtClean="0">
                <a:ea typeface="宋体" charset="-122"/>
              </a:rPr>
              <a:t>PAD</a:t>
            </a:r>
            <a:r>
              <a:rPr lang="zh-CN" altLang="en-US" sz="2000" smtClean="0">
                <a:ea typeface="宋体" charset="-122"/>
              </a:rPr>
              <a:t>（接电）有加天线可以增进电流分布。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98500"/>
          </a:xfrm>
          <a:effectLst>
            <a:reflection blurRad="6350" stA="50000" endA="295" endPos="92000" dist="101600" dir="5400000" sy="-100000" algn="bl" rotWithShape="0"/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cap="none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常用晶片参数</a:t>
            </a:r>
            <a:endParaRPr lang="zh-CN" altLang="en-US" cap="none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5438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1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429000"/>
            <a:ext cx="7543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127"/>
          <p:cNvSpPr txBox="1">
            <a:spLocks noChangeArrowheads="1"/>
          </p:cNvSpPr>
          <p:nvPr/>
        </p:nvSpPr>
        <p:spPr bwMode="auto">
          <a:xfrm>
            <a:off x="1295400" y="12954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/>
              <a:t>晶片</a:t>
            </a:r>
            <a:r>
              <a:rPr lang="zh-CN" altLang="en-US" sz="2400" dirty="0"/>
              <a:t>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686800" cy="31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 Box 80"/>
          <p:cNvSpPr txBox="1">
            <a:spLocks noChangeArrowheads="1"/>
          </p:cNvSpPr>
          <p:nvPr/>
        </p:nvSpPr>
        <p:spPr bwMode="auto">
          <a:xfrm>
            <a:off x="1447800" y="1295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晶片定义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5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803650" cy="29956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    右图在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1/100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～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1/10duty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时建议使用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100mA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电流，大于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1/10duty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时，使用电流下降，到直流时建议使用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30mA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电流！</a:t>
            </a:r>
          </a:p>
        </p:txBody>
      </p:sp>
      <p:pic>
        <p:nvPicPr>
          <p:cNvPr id="25603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6288" y="1785938"/>
            <a:ext cx="3802062" cy="4038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同电流情况下，温度对产品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VF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的影响。</a:t>
            </a:r>
          </a:p>
          <a:p>
            <a:pPr>
              <a:buFont typeface="Wingdings" pitchFamily="2" charset="2"/>
              <a:buNone/>
            </a:pP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      当温度升高，原子震动更加剧烈，“势垒区”变窄 。同电流情况下，电子更容易通过“势垒区”与空穴结合发光，所以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VF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值相对室温要低，温度越高，原子震动越剧烈，产品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VF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值越低</a:t>
            </a:r>
          </a:p>
          <a:p>
            <a:endParaRPr lang="zh-CN" altLang="en-US" smtClean="0">
              <a:ea typeface="宋体" charset="-122"/>
            </a:endParaRP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6288" y="1606550"/>
            <a:ext cx="3802062" cy="439737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03650" cy="37576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产品当温度升高光强会降低，因为温度升高</a:t>
            </a:r>
            <a:r>
              <a:rPr lang="en-US" altLang="zh-CN" sz="2400" smtClean="0">
                <a:latin typeface="华文宋体" pitchFamily="2" charset="-122"/>
                <a:ea typeface="华文宋体" pitchFamily="2" charset="-122"/>
              </a:rPr>
              <a:t>VF</a:t>
            </a:r>
            <a:r>
              <a:rPr lang="zh-CN" altLang="en-US" sz="2400" smtClean="0">
                <a:latin typeface="华文宋体" pitchFamily="2" charset="-122"/>
                <a:ea typeface="华文宋体" pitchFamily="2" charset="-122"/>
              </a:rPr>
              <a:t>降低，导致产品功率也降低，功率降低意味着光强降低</a:t>
            </a:r>
          </a:p>
        </p:txBody>
      </p:sp>
      <p:pic>
        <p:nvPicPr>
          <p:cNvPr id="27651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90600" y="1676400"/>
            <a:ext cx="3429000" cy="3937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3"/>
          <p:cNvSpPr>
            <a:spLocks noGrp="1"/>
          </p:cNvSpPr>
          <p:nvPr>
            <p:ph sz="half" idx="2"/>
          </p:nvPr>
        </p:nvSpPr>
        <p:spPr>
          <a:xfrm>
            <a:off x="4724400" y="2362200"/>
            <a:ext cx="3803650" cy="35290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温度和使用电流关系图</a:t>
            </a: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假设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LED</a:t>
            </a: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的热阻为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R</a:t>
            </a:r>
            <a:r>
              <a:rPr lang="en-US" altLang="zh-CN" sz="2000" i="1" smtClean="0">
                <a:latin typeface="华文宋体" pitchFamily="2" charset="-122"/>
                <a:ea typeface="华文宋体" pitchFamily="2" charset="-122"/>
              </a:rPr>
              <a:t>th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【℃/W】</a:t>
            </a:r>
            <a:endParaRPr lang="en-US" altLang="zh-CN" sz="2000" i="1" smtClean="0">
              <a:latin typeface="华文宋体" pitchFamily="2" charset="-122"/>
              <a:ea typeface="华文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点亮时消耗功率为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P【W】</a:t>
            </a: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此时结合部之温度上升</a:t>
            </a: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△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T</a:t>
            </a: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＝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R</a:t>
            </a:r>
            <a:r>
              <a:rPr lang="en-US" altLang="zh-CN" sz="2000" i="1" smtClean="0">
                <a:latin typeface="华文宋体" pitchFamily="2" charset="-122"/>
                <a:ea typeface="华文宋体" pitchFamily="2" charset="-122"/>
              </a:rPr>
              <a:t>th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【℃/W】×P【W】</a:t>
            </a: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当周围温度为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Ta</a:t>
            </a:r>
          </a:p>
          <a:p>
            <a:pPr>
              <a:buFont typeface="Wingdings" pitchFamily="2" charset="2"/>
              <a:buNone/>
            </a:pP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结合部温度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Tj</a:t>
            </a: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＝△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T</a:t>
            </a:r>
            <a:r>
              <a:rPr lang="zh-CN" altLang="en-US" sz="2000" smtClean="0">
                <a:latin typeface="华文宋体" pitchFamily="2" charset="-122"/>
                <a:ea typeface="华文宋体" pitchFamily="2" charset="-122"/>
              </a:rPr>
              <a:t>＋</a:t>
            </a:r>
            <a:r>
              <a:rPr lang="en-US" altLang="zh-CN" sz="2000" smtClean="0">
                <a:latin typeface="华文宋体" pitchFamily="2" charset="-122"/>
                <a:ea typeface="华文宋体" pitchFamily="2" charset="-122"/>
              </a:rPr>
              <a:t>Ta</a:t>
            </a:r>
          </a:p>
          <a:p>
            <a:pPr>
              <a:buFont typeface="Wingdings" pitchFamily="2" charset="2"/>
              <a:buNone/>
            </a:pPr>
            <a:endParaRPr lang="zh-CN" altLang="en-US" smtClean="0">
              <a:ea typeface="宋体" charset="-122"/>
            </a:endParaRPr>
          </a:p>
        </p:txBody>
      </p:sp>
      <p:pic>
        <p:nvPicPr>
          <p:cNvPr id="2867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6288" y="1733550"/>
            <a:ext cx="3802062" cy="414337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98500"/>
          </a:xfrm>
          <a:effectLst>
            <a:reflection blurRad="6350" stA="50000" endA="295" endPos="92000" dist="101600" dir="5400000" sy="-100000" algn="bl" rotWithShape="0"/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cap="none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附录－产业名词汇总</a:t>
            </a:r>
            <a:endParaRPr lang="zh-CN" altLang="en-US" cap="none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76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目  录</a:t>
            </a:r>
            <a:endParaRPr lang="en-US" altLang="zh-CN" dirty="0" smtClean="0">
              <a:ea typeface="宋体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28800" y="2024063"/>
            <a:ext cx="5410200" cy="665162"/>
            <a:chOff x="1152" y="1275"/>
            <a:chExt cx="3408" cy="419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4129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0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094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4126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7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128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>
                  <a:solidFill>
                    <a:schemeClr val="tx2"/>
                  </a:solidFill>
                </a:rPr>
                <a:t>晶片分类简介</a:t>
              </a:r>
              <a:endParaRPr lang="en-US" altLang="zh-CN" sz="2400">
                <a:solidFill>
                  <a:schemeClr val="tx2"/>
                </a:solidFill>
              </a:endParaRPr>
            </a:p>
          </p:txBody>
        </p:sp>
        <p:sp>
          <p:nvSpPr>
            <p:cNvPr id="4128" name="Text Box 13"/>
            <p:cNvSpPr txBox="1">
              <a:spLocks noChangeArrowheads="1"/>
            </p:cNvSpPr>
            <p:nvPr/>
          </p:nvSpPr>
          <p:spPr bwMode="gray">
            <a:xfrm>
              <a:off x="1276" y="133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828800" y="2938463"/>
            <a:ext cx="5410200" cy="665162"/>
            <a:chOff x="1152" y="1851"/>
            <a:chExt cx="3408" cy="419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412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098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4119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0" name="Text Box 15"/>
            <p:cNvSpPr txBox="1">
              <a:spLocks noChangeArrowheads="1"/>
            </p:cNvSpPr>
            <p:nvPr/>
          </p:nvSpPr>
          <p:spPr bwMode="auto">
            <a:xfrm>
              <a:off x="2160" y="1899"/>
              <a:ext cx="128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>
                  <a:solidFill>
                    <a:schemeClr val="tx2"/>
                  </a:solidFill>
                </a:rPr>
                <a:t>晶片制程简介</a:t>
              </a:r>
              <a:endParaRPr lang="en-US" altLang="zh-CN" sz="2400">
                <a:solidFill>
                  <a:schemeClr val="tx2"/>
                </a:solidFill>
              </a:endParaRPr>
            </a:p>
          </p:txBody>
        </p:sp>
        <p:sp>
          <p:nvSpPr>
            <p:cNvPr id="4121" name="Text Box 16"/>
            <p:cNvSpPr txBox="1">
              <a:spLocks noChangeArrowheads="1"/>
            </p:cNvSpPr>
            <p:nvPr/>
          </p:nvSpPr>
          <p:spPr bwMode="gray">
            <a:xfrm>
              <a:off x="1276" y="191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1828800" y="3830638"/>
            <a:ext cx="5410200" cy="665162"/>
            <a:chOff x="1152" y="2413"/>
            <a:chExt cx="3408" cy="419"/>
          </a:xfrm>
        </p:grpSpPr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411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08" name="AutoShape 2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4112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3" name="Text Box 26"/>
            <p:cNvSpPr txBox="1">
              <a:spLocks noChangeArrowheads="1"/>
            </p:cNvSpPr>
            <p:nvPr/>
          </p:nvSpPr>
          <p:spPr bwMode="auto">
            <a:xfrm>
              <a:off x="2160" y="2461"/>
              <a:ext cx="128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>
                  <a:solidFill>
                    <a:schemeClr val="tx2"/>
                  </a:solidFill>
                </a:rPr>
                <a:t>常用晶片参数</a:t>
              </a:r>
              <a:endParaRPr lang="en-US" altLang="zh-CN" sz="2400">
                <a:solidFill>
                  <a:schemeClr val="tx2"/>
                </a:solidFill>
              </a:endParaRPr>
            </a:p>
          </p:txBody>
        </p:sp>
        <p:sp>
          <p:nvSpPr>
            <p:cNvPr id="4114" name="Text Box 27"/>
            <p:cNvSpPr txBox="1">
              <a:spLocks noChangeArrowheads="1"/>
            </p:cNvSpPr>
            <p:nvPr/>
          </p:nvSpPr>
          <p:spPr bwMode="gray">
            <a:xfrm>
              <a:off x="1276" y="2475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1828800" y="4745038"/>
            <a:ext cx="5410200" cy="665162"/>
            <a:chOff x="1152" y="2989"/>
            <a:chExt cx="3408" cy="419"/>
          </a:xfrm>
        </p:grpSpPr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4108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9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12" name="AutoShape 24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4105" name="Line 28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" name="Text Box 29"/>
            <p:cNvSpPr txBox="1">
              <a:spLocks noChangeArrowheads="1"/>
            </p:cNvSpPr>
            <p:nvPr/>
          </p:nvSpPr>
          <p:spPr bwMode="auto">
            <a:xfrm>
              <a:off x="2160" y="3037"/>
              <a:ext cx="1861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>
                  <a:solidFill>
                    <a:schemeClr val="tx2"/>
                  </a:solidFill>
                </a:rPr>
                <a:t>附录－产业名词汇总</a:t>
              </a:r>
              <a:endParaRPr lang="en-US" altLang="zh-CN" sz="2400">
                <a:solidFill>
                  <a:schemeClr val="tx2"/>
                </a:solidFill>
              </a:endParaRPr>
            </a:p>
          </p:txBody>
        </p:sp>
        <p:sp>
          <p:nvSpPr>
            <p:cNvPr id="4107" name="Text Box 30"/>
            <p:cNvSpPr txBox="1">
              <a:spLocks noChangeArrowheads="1"/>
            </p:cNvSpPr>
            <p:nvPr/>
          </p:nvSpPr>
          <p:spPr bwMode="gray">
            <a:xfrm>
              <a:off x="1276" y="3051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03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6868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343400"/>
            <a:ext cx="352425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600200"/>
            <a:ext cx="885825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52600"/>
            <a:ext cx="83820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84201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83629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533400" y="1595438"/>
            <a:ext cx="7848600" cy="4576762"/>
            <a:chOff x="228600" y="1371600"/>
            <a:chExt cx="7848600" cy="4576274"/>
          </a:xfrm>
        </p:grpSpPr>
        <p:pic>
          <p:nvPicPr>
            <p:cNvPr id="3686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50" y="1371600"/>
              <a:ext cx="7791450" cy="2318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6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3657600"/>
              <a:ext cx="7772400" cy="2290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762000" y="1520825"/>
            <a:ext cx="7724775" cy="4727575"/>
            <a:chOff x="762001" y="381001"/>
            <a:chExt cx="7724990" cy="4727237"/>
          </a:xfrm>
        </p:grpSpPr>
        <p:pic>
          <p:nvPicPr>
            <p:cNvPr id="3789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8200" y="381001"/>
              <a:ext cx="7648791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2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1" y="2819400"/>
              <a:ext cx="7696200" cy="2288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83058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25" y="3376613"/>
            <a:ext cx="833437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1524000" y="838200"/>
            <a:ext cx="6248400" cy="5303838"/>
            <a:chOff x="1905000" y="304800"/>
            <a:chExt cx="6248400" cy="5303838"/>
          </a:xfrm>
        </p:grpSpPr>
        <p:grpSp>
          <p:nvGrpSpPr>
            <p:cNvPr id="3" name="组合 3"/>
            <p:cNvGrpSpPr>
              <a:grpSpLocks/>
            </p:cNvGrpSpPr>
            <p:nvPr/>
          </p:nvGrpSpPr>
          <p:grpSpPr bwMode="auto">
            <a:xfrm>
              <a:off x="1905000" y="304800"/>
              <a:ext cx="6172200" cy="3581401"/>
              <a:chOff x="2057400" y="685800"/>
              <a:chExt cx="6172200" cy="3581401"/>
            </a:xfrm>
          </p:grpSpPr>
          <p:pic>
            <p:nvPicPr>
              <p:cNvPr id="39941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057400" y="685800"/>
                <a:ext cx="6113877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942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057400" y="2514601"/>
                <a:ext cx="617220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994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05000" y="3886200"/>
              <a:ext cx="6248400" cy="1722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晶片发光颜色及材质分布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533400" y="1066800"/>
          <a:ext cx="8153400" cy="5105400"/>
        </p:xfrm>
        <a:graphic>
          <a:graphicData uri="http://schemas.openxmlformats.org/presentationml/2006/ole">
            <p:oleObj spid="_x0000_s2050" name="工作表" r:id="rId3" imgW="9324000" imgH="400068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1295400" y="914400"/>
            <a:ext cx="6878638" cy="5548313"/>
            <a:chOff x="1447800" y="990600"/>
            <a:chExt cx="6878638" cy="5548313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47800" y="990600"/>
              <a:ext cx="6878638" cy="2114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3048000"/>
              <a:ext cx="6781800" cy="170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7800" y="4724400"/>
              <a:ext cx="6781800" cy="18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1295400" y="614363"/>
            <a:ext cx="7024688" cy="5557837"/>
            <a:chOff x="1433907" y="381000"/>
            <a:chExt cx="7024292" cy="5557838"/>
          </a:xfrm>
        </p:grpSpPr>
        <p:pic>
          <p:nvPicPr>
            <p:cNvPr id="4198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33907" y="381000"/>
              <a:ext cx="6948093" cy="2147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2514600"/>
              <a:ext cx="7007225" cy="1847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7800" y="4343400"/>
              <a:ext cx="7010399" cy="159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687388" y="838200"/>
            <a:ext cx="7524750" cy="5019675"/>
            <a:chOff x="687016" y="838200"/>
            <a:chExt cx="7525696" cy="501967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7016" y="838200"/>
              <a:ext cx="3732584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9600" y="838200"/>
              <a:ext cx="3793112" cy="501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838200" y="1143000"/>
            <a:ext cx="7848600" cy="5257800"/>
            <a:chOff x="1524000" y="228600"/>
            <a:chExt cx="5654516" cy="4038600"/>
          </a:xfrm>
        </p:grpSpPr>
        <p:grpSp>
          <p:nvGrpSpPr>
            <p:cNvPr id="3" name="组合 10"/>
            <p:cNvGrpSpPr>
              <a:grpSpLocks/>
            </p:cNvGrpSpPr>
            <p:nvPr/>
          </p:nvGrpSpPr>
          <p:grpSpPr bwMode="auto">
            <a:xfrm>
              <a:off x="1524000" y="228600"/>
              <a:ext cx="3982326" cy="4038600"/>
              <a:chOff x="914400" y="228600"/>
              <a:chExt cx="3982326" cy="4038600"/>
            </a:xfrm>
          </p:grpSpPr>
          <p:grpSp>
            <p:nvGrpSpPr>
              <p:cNvPr id="4" name="组合 8"/>
              <p:cNvGrpSpPr>
                <a:grpSpLocks/>
              </p:cNvGrpSpPr>
              <p:nvPr/>
            </p:nvGrpSpPr>
            <p:grpSpPr bwMode="auto">
              <a:xfrm>
                <a:off x="914400" y="228600"/>
                <a:ext cx="2000296" cy="3886200"/>
                <a:chOff x="1219200" y="228600"/>
                <a:chExt cx="2000296" cy="3886200"/>
              </a:xfrm>
            </p:grpSpPr>
            <p:pic>
              <p:nvPicPr>
                <p:cNvPr id="44043" name="Picture 3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219200" y="228600"/>
                  <a:ext cx="1981200" cy="19004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044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219200" y="2133600"/>
                  <a:ext cx="2000296" cy="1981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" name="组合 9"/>
              <p:cNvGrpSpPr>
                <a:grpSpLocks/>
              </p:cNvGrpSpPr>
              <p:nvPr/>
            </p:nvGrpSpPr>
            <p:grpSpPr bwMode="auto">
              <a:xfrm>
                <a:off x="2819400" y="228600"/>
                <a:ext cx="2077326" cy="4038600"/>
                <a:chOff x="2895600" y="228600"/>
                <a:chExt cx="2077326" cy="4038600"/>
              </a:xfrm>
            </p:grpSpPr>
            <p:pic>
              <p:nvPicPr>
                <p:cNvPr id="44041" name="Picture 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895600" y="228600"/>
                  <a:ext cx="2057400" cy="1981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042" name="Picture 6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895600" y="2209800"/>
                  <a:ext cx="2077326" cy="2057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6" name="组合 7"/>
            <p:cNvGrpSpPr>
              <a:grpSpLocks/>
            </p:cNvGrpSpPr>
            <p:nvPr/>
          </p:nvGrpSpPr>
          <p:grpSpPr bwMode="auto">
            <a:xfrm>
              <a:off x="5486400" y="228600"/>
              <a:ext cx="1692116" cy="1766455"/>
              <a:chOff x="4419600" y="2590800"/>
              <a:chExt cx="1692116" cy="1766455"/>
            </a:xfrm>
          </p:grpSpPr>
          <p:pic>
            <p:nvPicPr>
              <p:cNvPr id="4403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419600" y="2590800"/>
                <a:ext cx="1692116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38" name="Picture 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419600" y="3886200"/>
                <a:ext cx="1676400" cy="471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142844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晶片分类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76288" y="1347788"/>
          <a:ext cx="7758112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-285784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四元晶片结构</a:t>
            </a:r>
          </a:p>
        </p:txBody>
      </p:sp>
      <p:pic>
        <p:nvPicPr>
          <p:cNvPr id="614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447800"/>
            <a:ext cx="3429000" cy="2601913"/>
          </a:xfrm>
        </p:spPr>
      </p:pic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0575" y="1447800"/>
            <a:ext cx="4010025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267200"/>
            <a:ext cx="54768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-500098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蓝光晶片结构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411480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3505200"/>
            <a:ext cx="4037013" cy="30432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-32" y="-71462"/>
            <a:ext cx="7391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蓝光</a:t>
            </a:r>
            <a:r>
              <a:rPr lang="en-US" altLang="zh-CN" dirty="0" smtClean="0">
                <a:ea typeface="宋体" charset="-122"/>
              </a:rPr>
              <a:t>ITO</a:t>
            </a:r>
            <a:r>
              <a:rPr lang="zh-CN" altLang="en-US" dirty="0" smtClean="0">
                <a:ea typeface="宋体" charset="-122"/>
              </a:rPr>
              <a:t>晶片的差别</a:t>
            </a:r>
          </a:p>
        </p:txBody>
      </p:sp>
      <p:pic>
        <p:nvPicPr>
          <p:cNvPr id="8195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057400"/>
            <a:ext cx="30480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196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905000"/>
            <a:ext cx="3276600" cy="2992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197" name="Line 1030"/>
          <p:cNvSpPr>
            <a:spLocks noChangeShapeType="1"/>
          </p:cNvSpPr>
          <p:nvPr/>
        </p:nvSpPr>
        <p:spPr bwMode="auto">
          <a:xfrm flipH="1">
            <a:off x="7467600" y="23622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198" name="Text Box 1031"/>
          <p:cNvSpPr txBox="1">
            <a:spLocks noChangeArrowheads="1"/>
          </p:cNvSpPr>
          <p:nvPr/>
        </p:nvSpPr>
        <p:spPr bwMode="auto">
          <a:xfrm>
            <a:off x="3124200" y="1905000"/>
            <a:ext cx="20574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zh-TW" altLang="en-US" sz="2000">
                <a:latin typeface="標楷體" pitchFamily="65" charset="-120"/>
                <a:ea typeface="標楷體" pitchFamily="65" charset="-120"/>
              </a:rPr>
              <a:t>金屬接觸層</a:t>
            </a:r>
          </a:p>
        </p:txBody>
      </p:sp>
      <p:sp>
        <p:nvSpPr>
          <p:cNvPr id="8199" name="AutoShape 1032"/>
          <p:cNvSpPr>
            <a:spLocks noChangeArrowheads="1"/>
          </p:cNvSpPr>
          <p:nvPr/>
        </p:nvSpPr>
        <p:spPr bwMode="auto">
          <a:xfrm>
            <a:off x="1295400" y="1981200"/>
            <a:ext cx="1295400" cy="45720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00CCFF">
              <a:alpha val="50195"/>
            </a:srgbClr>
          </a:solidFill>
          <a:ln w="12700">
            <a:solidFill>
              <a:srgbClr val="339966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zh-TW" altLang="en-US">
                <a:ea typeface="MingLiU" pitchFamily="49" charset="-120"/>
              </a:rPr>
              <a:t>~60%</a:t>
            </a:r>
          </a:p>
        </p:txBody>
      </p:sp>
      <p:sp>
        <p:nvSpPr>
          <p:cNvPr id="8200" name="AutoShape 1033"/>
          <p:cNvSpPr>
            <a:spLocks noChangeArrowheads="1"/>
          </p:cNvSpPr>
          <p:nvPr/>
        </p:nvSpPr>
        <p:spPr bwMode="auto">
          <a:xfrm>
            <a:off x="5638800" y="1828800"/>
            <a:ext cx="1828800" cy="68580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00CCFF">
              <a:alpha val="50195"/>
            </a:srgbClr>
          </a:solidFill>
          <a:ln w="12700">
            <a:solidFill>
              <a:srgbClr val="339966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8201" name="Rectangle 1034"/>
          <p:cNvSpPr>
            <a:spLocks noChangeArrowheads="1"/>
          </p:cNvSpPr>
          <p:nvPr/>
        </p:nvSpPr>
        <p:spPr bwMode="auto">
          <a:xfrm>
            <a:off x="6096000" y="2057400"/>
            <a:ext cx="911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zh-TW" altLang="en-US">
                <a:ea typeface="MingLiU" pitchFamily="49" charset="-120"/>
              </a:rPr>
              <a:t>&gt;90%</a:t>
            </a:r>
          </a:p>
        </p:txBody>
      </p:sp>
      <p:sp>
        <p:nvSpPr>
          <p:cNvPr id="8202" name="Text Box 1038"/>
          <p:cNvSpPr txBox="1">
            <a:spLocks noChangeArrowheads="1"/>
          </p:cNvSpPr>
          <p:nvPr/>
        </p:nvSpPr>
        <p:spPr bwMode="auto">
          <a:xfrm>
            <a:off x="7756525" y="2098675"/>
            <a:ext cx="74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ITO</a:t>
            </a:r>
          </a:p>
        </p:txBody>
      </p:sp>
      <p:sp>
        <p:nvSpPr>
          <p:cNvPr id="8203" name="内容占位符 11"/>
          <p:cNvSpPr>
            <a:spLocks noGrp="1"/>
          </p:cNvSpPr>
          <p:nvPr>
            <p:ph idx="1"/>
          </p:nvPr>
        </p:nvSpPr>
        <p:spPr>
          <a:xfrm>
            <a:off x="1447800" y="5029200"/>
            <a:ext cx="6462713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ITO</a:t>
            </a:r>
            <a:r>
              <a:rPr lang="zh-CN" altLang="en-US" b="1" smtClean="0">
                <a:solidFill>
                  <a:srgbClr val="FF0000"/>
                </a:solidFill>
                <a:ea typeface="宋体" charset="-122"/>
              </a:rPr>
              <a:t>相对普通晶片亮度提升</a:t>
            </a: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30</a:t>
            </a:r>
            <a:r>
              <a:rPr lang="zh-CN" altLang="en-US" b="1" smtClean="0">
                <a:solidFill>
                  <a:srgbClr val="FF0000"/>
                </a:solidFill>
                <a:ea typeface="宋体" charset="-122"/>
              </a:rPr>
              <a:t>％以上！！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98500"/>
          </a:xfrm>
          <a:effectLst>
            <a:reflection blurRad="6350" stA="50000" endA="295" endPos="92000" dist="101600" dir="5400000" sy="-100000" algn="bl" rotWithShape="0"/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cap="none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晶片制程简介</a:t>
            </a:r>
            <a:endParaRPr lang="zh-CN" altLang="en-US" cap="none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896</Words>
  <Application>Microsoft Office PowerPoint</Application>
  <PresentationFormat>全屏显示(4:3)</PresentationFormat>
  <Paragraphs>96</Paragraphs>
  <Slides>43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6" baseType="lpstr">
      <vt:lpstr>Office 主题</vt:lpstr>
      <vt:lpstr>Document</vt:lpstr>
      <vt:lpstr>工作表</vt:lpstr>
      <vt:lpstr>幻灯片 1</vt:lpstr>
      <vt:lpstr>晶片基本知识介绍   </vt:lpstr>
      <vt:lpstr>目  录</vt:lpstr>
      <vt:lpstr>晶片发光颜色及材质分布</vt:lpstr>
      <vt:lpstr>晶片分类</vt:lpstr>
      <vt:lpstr>四元晶片结构</vt:lpstr>
      <vt:lpstr>蓝光晶片结构</vt:lpstr>
      <vt:lpstr>蓝光ITO晶片的差别</vt:lpstr>
      <vt:lpstr>晶片制程简介</vt:lpstr>
      <vt:lpstr>总流程（以蓝光例）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晶片的正确使用及影响因素</vt:lpstr>
      <vt:lpstr>晶片的正确使用及影响因素</vt:lpstr>
      <vt:lpstr>常用晶片参数</vt:lpstr>
      <vt:lpstr>幻灯片 23</vt:lpstr>
      <vt:lpstr>幻灯片 24</vt:lpstr>
      <vt:lpstr>幻灯片 25</vt:lpstr>
      <vt:lpstr>幻灯片 26</vt:lpstr>
      <vt:lpstr>幻灯片 27</vt:lpstr>
      <vt:lpstr>幻灯片 28</vt:lpstr>
      <vt:lpstr>附录－产业名词汇总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Mency</dc:creator>
  <cp:lastModifiedBy>xuyuhai</cp:lastModifiedBy>
  <cp:revision>307</cp:revision>
  <dcterms:created xsi:type="dcterms:W3CDTF">2012-01-28T07:44:54Z</dcterms:created>
  <dcterms:modified xsi:type="dcterms:W3CDTF">2012-02-17T01:44:24Z</dcterms:modified>
</cp:coreProperties>
</file>